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8" r:id="rId2"/>
    <p:sldId id="269" r:id="rId3"/>
    <p:sldId id="260" r:id="rId4"/>
    <p:sldId id="261" r:id="rId5"/>
    <p:sldId id="270" r:id="rId6"/>
    <p:sldId id="264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AFD04-41A3-1D74-6642-C4D5BD0B86AE}" v="114" dt="2025-02-02T09:31:51.102"/>
    <p1510:client id="{28F1CAE7-FFCB-425D-934C-764500291536}" v="905" dt="2025-02-02T10:52:39.010"/>
    <p1510:client id="{6D9C3B4A-6125-A2B2-F276-E000C2BCF2E8}" v="46" dt="2025-02-02T09:10:16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. W." userId="9a12259ed92dd9e8" providerId="LiveId" clId="{28F1CAE7-FFCB-425D-934C-764500291536}"/>
    <pc:docChg chg="undo custSel addSld delSld modSld sldOrd">
      <pc:chgData name="L. W." userId="9a12259ed92dd9e8" providerId="LiveId" clId="{28F1CAE7-FFCB-425D-934C-764500291536}" dt="2025-02-02T10:52:27.978" v="1104" actId="14100"/>
      <pc:docMkLst>
        <pc:docMk/>
      </pc:docMkLst>
      <pc:sldChg chg="delSp del mod">
        <pc:chgData name="L. W." userId="9a12259ed92dd9e8" providerId="LiveId" clId="{28F1CAE7-FFCB-425D-934C-764500291536}" dt="2025-02-02T04:03:53.655" v="46" actId="47"/>
        <pc:sldMkLst>
          <pc:docMk/>
          <pc:sldMk cId="3812089225" sldId="257"/>
        </pc:sldMkLst>
        <pc:picChg chg="del">
          <ac:chgData name="L. W." userId="9a12259ed92dd9e8" providerId="LiveId" clId="{28F1CAE7-FFCB-425D-934C-764500291536}" dt="2025-02-02T04:03:25.503" v="0" actId="478"/>
          <ac:picMkLst>
            <pc:docMk/>
            <pc:sldMk cId="3812089225" sldId="257"/>
            <ac:picMk id="4" creationId="{B174A2D1-C4B0-176C-FCCC-743770038394}"/>
          </ac:picMkLst>
        </pc:picChg>
      </pc:sldChg>
      <pc:sldChg chg="addSp delSp modSp mod modNotesTx">
        <pc:chgData name="L. W." userId="9a12259ed92dd9e8" providerId="LiveId" clId="{28F1CAE7-FFCB-425D-934C-764500291536}" dt="2025-02-02T09:56:53.411" v="1024" actId="20577"/>
        <pc:sldMkLst>
          <pc:docMk/>
          <pc:sldMk cId="150447011" sldId="260"/>
        </pc:sldMkLst>
        <pc:spChg chg="del">
          <ac:chgData name="L. W." userId="9a12259ed92dd9e8" providerId="LiveId" clId="{28F1CAE7-FFCB-425D-934C-764500291536}" dt="2025-02-02T04:04:47.661" v="56" actId="478"/>
          <ac:spMkLst>
            <pc:docMk/>
            <pc:sldMk cId="150447011" sldId="260"/>
            <ac:spMk id="3" creationId="{C5572A86-8899-BCE3-D35C-EC8DE97B34E7}"/>
          </ac:spMkLst>
        </pc:spChg>
        <pc:spChg chg="add del mod">
          <ac:chgData name="L. W." userId="9a12259ed92dd9e8" providerId="LiveId" clId="{28F1CAE7-FFCB-425D-934C-764500291536}" dt="2025-02-02T09:26:03.794" v="580" actId="478"/>
          <ac:spMkLst>
            <pc:docMk/>
            <pc:sldMk cId="150447011" sldId="260"/>
            <ac:spMk id="7" creationId="{46B64B66-50CE-AC6F-BB62-8E078C9E793A}"/>
          </ac:spMkLst>
        </pc:spChg>
        <pc:spChg chg="del">
          <ac:chgData name="L. W." userId="9a12259ed92dd9e8" providerId="LiveId" clId="{28F1CAE7-FFCB-425D-934C-764500291536}" dt="2025-02-02T04:04:47.661" v="56" actId="478"/>
          <ac:spMkLst>
            <pc:docMk/>
            <pc:sldMk cId="150447011" sldId="260"/>
            <ac:spMk id="10" creationId="{A50FC91B-2340-B156-B7FD-0399DF655094}"/>
          </ac:spMkLst>
        </pc:spChg>
        <pc:spChg chg="add del mod">
          <ac:chgData name="L. W." userId="9a12259ed92dd9e8" providerId="LiveId" clId="{28F1CAE7-FFCB-425D-934C-764500291536}" dt="2025-02-02T09:28:41.902" v="592" actId="478"/>
          <ac:spMkLst>
            <pc:docMk/>
            <pc:sldMk cId="150447011" sldId="260"/>
            <ac:spMk id="11" creationId="{4789E48A-74B0-4273-6E8F-775AC2F72A8A}"/>
          </ac:spMkLst>
        </pc:spChg>
        <pc:spChg chg="add mod">
          <ac:chgData name="L. W." userId="9a12259ed92dd9e8" providerId="LiveId" clId="{28F1CAE7-FFCB-425D-934C-764500291536}" dt="2025-02-02T09:28:39.731" v="590" actId="1076"/>
          <ac:spMkLst>
            <pc:docMk/>
            <pc:sldMk cId="150447011" sldId="260"/>
            <ac:spMk id="12" creationId="{344BA7F0-4E86-BA53-B29D-903615E1D367}"/>
          </ac:spMkLst>
        </pc:spChg>
        <pc:spChg chg="add mod">
          <ac:chgData name="L. W." userId="9a12259ed92dd9e8" providerId="LiveId" clId="{28F1CAE7-FFCB-425D-934C-764500291536}" dt="2025-02-02T09:28:39.731" v="590" actId="1076"/>
          <ac:spMkLst>
            <pc:docMk/>
            <pc:sldMk cId="150447011" sldId="260"/>
            <ac:spMk id="16" creationId="{16BCBBBC-12FF-C1D9-9DE8-91A4F0F77AC5}"/>
          </ac:spMkLst>
        </pc:spChg>
        <pc:spChg chg="add del">
          <ac:chgData name="L. W." userId="9a12259ed92dd9e8" providerId="LiveId" clId="{28F1CAE7-FFCB-425D-934C-764500291536}" dt="2025-02-02T09:28:52.479" v="595" actId="478"/>
          <ac:spMkLst>
            <pc:docMk/>
            <pc:sldMk cId="150447011" sldId="260"/>
            <ac:spMk id="17" creationId="{35588DEA-69E7-392F-8DAE-FF2378E0493F}"/>
          </ac:spMkLst>
        </pc:spChg>
        <pc:spChg chg="add mod">
          <ac:chgData name="L. W." userId="9a12259ed92dd9e8" providerId="LiveId" clId="{28F1CAE7-FFCB-425D-934C-764500291536}" dt="2025-02-02T09:29:01.017" v="598" actId="1076"/>
          <ac:spMkLst>
            <pc:docMk/>
            <pc:sldMk cId="150447011" sldId="260"/>
            <ac:spMk id="18" creationId="{DA37FA40-ED52-D863-DE1A-5A3D6584AA17}"/>
          </ac:spMkLst>
        </pc:spChg>
        <pc:spChg chg="del">
          <ac:chgData name="L. W." userId="9a12259ed92dd9e8" providerId="LiveId" clId="{28F1CAE7-FFCB-425D-934C-764500291536}" dt="2025-02-02T04:04:47.661" v="56" actId="478"/>
          <ac:spMkLst>
            <pc:docMk/>
            <pc:sldMk cId="150447011" sldId="260"/>
            <ac:spMk id="156" creationId="{A4C7AE1B-169F-6590-33E8-CCC55AB7A750}"/>
          </ac:spMkLst>
        </pc:spChg>
        <pc:spChg chg="del">
          <ac:chgData name="L. W." userId="9a12259ed92dd9e8" providerId="LiveId" clId="{28F1CAE7-FFCB-425D-934C-764500291536}" dt="2025-02-02T04:04:47.661" v="56" actId="478"/>
          <ac:spMkLst>
            <pc:docMk/>
            <pc:sldMk cId="150447011" sldId="260"/>
            <ac:spMk id="157" creationId="{3E1F1568-5436-5951-FA5C-94246D50E9AC}"/>
          </ac:spMkLst>
        </pc:spChg>
        <pc:spChg chg="del">
          <ac:chgData name="L. W." userId="9a12259ed92dd9e8" providerId="LiveId" clId="{28F1CAE7-FFCB-425D-934C-764500291536}" dt="2025-02-02T04:04:47.661" v="56" actId="478"/>
          <ac:spMkLst>
            <pc:docMk/>
            <pc:sldMk cId="150447011" sldId="260"/>
            <ac:spMk id="163" creationId="{9E2152CF-5894-304C-B32D-A45B91ED6550}"/>
          </ac:spMkLst>
        </pc:spChg>
        <pc:spChg chg="del">
          <ac:chgData name="L. W." userId="9a12259ed92dd9e8" providerId="LiveId" clId="{28F1CAE7-FFCB-425D-934C-764500291536}" dt="2025-02-02T04:04:47.661" v="56" actId="478"/>
          <ac:spMkLst>
            <pc:docMk/>
            <pc:sldMk cId="150447011" sldId="260"/>
            <ac:spMk id="164" creationId="{B81401DA-5E42-170F-1619-81D1AE6C87E9}"/>
          </ac:spMkLst>
        </pc:spChg>
        <pc:spChg chg="del">
          <ac:chgData name="L. W." userId="9a12259ed92dd9e8" providerId="LiveId" clId="{28F1CAE7-FFCB-425D-934C-764500291536}" dt="2025-02-02T04:04:47.661" v="56" actId="478"/>
          <ac:spMkLst>
            <pc:docMk/>
            <pc:sldMk cId="150447011" sldId="260"/>
            <ac:spMk id="223" creationId="{DE591046-6DFC-733E-CF2B-DECF177817EA}"/>
          </ac:spMkLst>
        </pc:spChg>
        <pc:spChg chg="del">
          <ac:chgData name="L. W." userId="9a12259ed92dd9e8" providerId="LiveId" clId="{28F1CAE7-FFCB-425D-934C-764500291536}" dt="2025-02-02T04:04:47.661" v="56" actId="478"/>
          <ac:spMkLst>
            <pc:docMk/>
            <pc:sldMk cId="150447011" sldId="260"/>
            <ac:spMk id="224" creationId="{E8B02113-D433-3DFE-1EA5-39D59648C97F}"/>
          </ac:spMkLst>
        </pc:spChg>
        <pc:graphicFrameChg chg="del">
          <ac:chgData name="L. W." userId="9a12259ed92dd9e8" providerId="LiveId" clId="{28F1CAE7-FFCB-425D-934C-764500291536}" dt="2025-02-02T04:05:01.923" v="57" actId="478"/>
          <ac:graphicFrameMkLst>
            <pc:docMk/>
            <pc:sldMk cId="150447011" sldId="260"/>
            <ac:graphicFrameMk id="5" creationId="{A3CBC887-F10C-ED20-DC17-8BA86C3D2FB2}"/>
          </ac:graphicFrameMkLst>
        </pc:graphicFrameChg>
        <pc:picChg chg="add del mod">
          <ac:chgData name="L. W." userId="9a12259ed92dd9e8" providerId="LiveId" clId="{28F1CAE7-FFCB-425D-934C-764500291536}" dt="2025-02-02T09:28:41.902" v="592" actId="478"/>
          <ac:picMkLst>
            <pc:docMk/>
            <pc:sldMk cId="150447011" sldId="260"/>
            <ac:picMk id="8" creationId="{5C6F1DE7-D937-BAD7-BFF5-B05F9F8516EB}"/>
          </ac:picMkLst>
        </pc:picChg>
        <pc:picChg chg="add mod">
          <ac:chgData name="L. W." userId="9a12259ed92dd9e8" providerId="LiveId" clId="{28F1CAE7-FFCB-425D-934C-764500291536}" dt="2025-02-02T09:28:46.550" v="593" actId="1076"/>
          <ac:picMkLst>
            <pc:docMk/>
            <pc:sldMk cId="150447011" sldId="260"/>
            <ac:picMk id="14" creationId="{0060094C-A2BA-A1F2-C81A-82934880B361}"/>
          </ac:picMkLst>
        </pc:picChg>
        <pc:picChg chg="add mod">
          <ac:chgData name="L. W." userId="9a12259ed92dd9e8" providerId="LiveId" clId="{28F1CAE7-FFCB-425D-934C-764500291536}" dt="2025-02-02T09:28:39.731" v="590" actId="1076"/>
          <ac:picMkLst>
            <pc:docMk/>
            <pc:sldMk cId="150447011" sldId="260"/>
            <ac:picMk id="15" creationId="{5337B5C7-85EC-4B43-6FE4-2D24CEA6865D}"/>
          </ac:picMkLst>
        </pc:picChg>
        <pc:picChg chg="del">
          <ac:chgData name="L. W." userId="9a12259ed92dd9e8" providerId="LiveId" clId="{28F1CAE7-FFCB-425D-934C-764500291536}" dt="2025-02-02T04:04:47.661" v="56" actId="478"/>
          <ac:picMkLst>
            <pc:docMk/>
            <pc:sldMk cId="150447011" sldId="260"/>
            <ac:picMk id="210" creationId="{BC769A46-1645-861D-2ECD-4DD5712103F5}"/>
          </ac:picMkLst>
        </pc:picChg>
      </pc:sldChg>
      <pc:sldChg chg="addSp delSp modSp mod modNotesTx">
        <pc:chgData name="L. W." userId="9a12259ed92dd9e8" providerId="LiveId" clId="{28F1CAE7-FFCB-425D-934C-764500291536}" dt="2025-02-02T09:54:15.923" v="966" actId="1076"/>
        <pc:sldMkLst>
          <pc:docMk/>
          <pc:sldMk cId="1098739879" sldId="261"/>
        </pc:sldMkLst>
        <pc:spChg chg="mod">
          <ac:chgData name="L. W." userId="9a12259ed92dd9e8" providerId="LiveId" clId="{28F1CAE7-FFCB-425D-934C-764500291536}" dt="2025-02-02T09:26:34.689" v="584" actId="20577"/>
          <ac:spMkLst>
            <pc:docMk/>
            <pc:sldMk cId="1098739879" sldId="261"/>
            <ac:spMk id="2" creationId="{1EB8AFAF-ED43-9A02-D144-9D516D787300}"/>
          </ac:spMkLst>
        </pc:spChg>
        <pc:spChg chg="mod">
          <ac:chgData name="L. W." userId="9a12259ed92dd9e8" providerId="LiveId" clId="{28F1CAE7-FFCB-425D-934C-764500291536}" dt="2025-02-02T09:13:29.121" v="264" actId="403"/>
          <ac:spMkLst>
            <pc:docMk/>
            <pc:sldMk cId="1098739879" sldId="261"/>
            <ac:spMk id="6" creationId="{4647E180-C311-71D7-9FEB-10A67646C2F7}"/>
          </ac:spMkLst>
        </pc:spChg>
        <pc:spChg chg="mod">
          <ac:chgData name="L. W." userId="9a12259ed92dd9e8" providerId="LiveId" clId="{28F1CAE7-FFCB-425D-934C-764500291536}" dt="2025-02-02T09:14:57.887" v="290"/>
          <ac:spMkLst>
            <pc:docMk/>
            <pc:sldMk cId="1098739879" sldId="261"/>
            <ac:spMk id="7" creationId="{0A3B798D-85B1-254B-B8EA-9D822EF1719F}"/>
          </ac:spMkLst>
        </pc:spChg>
        <pc:spChg chg="mod">
          <ac:chgData name="L. W." userId="9a12259ed92dd9e8" providerId="LiveId" clId="{28F1CAE7-FFCB-425D-934C-764500291536}" dt="2025-02-02T09:14:57.887" v="290"/>
          <ac:spMkLst>
            <pc:docMk/>
            <pc:sldMk cId="1098739879" sldId="261"/>
            <ac:spMk id="13" creationId="{738FA815-6759-F5B5-89F6-D937CF1EC948}"/>
          </ac:spMkLst>
        </pc:spChg>
        <pc:spChg chg="mod">
          <ac:chgData name="L. W." userId="9a12259ed92dd9e8" providerId="LiveId" clId="{28F1CAE7-FFCB-425D-934C-764500291536}" dt="2025-02-02T09:14:18.542" v="274" actId="20577"/>
          <ac:spMkLst>
            <pc:docMk/>
            <pc:sldMk cId="1098739879" sldId="261"/>
            <ac:spMk id="14" creationId="{32993FD9-AE49-971C-07EF-2C639BD0BB80}"/>
          </ac:spMkLst>
        </pc:spChg>
        <pc:spChg chg="mod">
          <ac:chgData name="L. W." userId="9a12259ed92dd9e8" providerId="LiveId" clId="{28F1CAE7-FFCB-425D-934C-764500291536}" dt="2025-02-02T09:14:30.813" v="281" actId="404"/>
          <ac:spMkLst>
            <pc:docMk/>
            <pc:sldMk cId="1098739879" sldId="261"/>
            <ac:spMk id="15" creationId="{9D052D92-9BE6-A256-CA12-2124799C20C3}"/>
          </ac:spMkLst>
        </pc:spChg>
        <pc:spChg chg="mod">
          <ac:chgData name="L. W." userId="9a12259ed92dd9e8" providerId="LiveId" clId="{28F1CAE7-FFCB-425D-934C-764500291536}" dt="2025-02-02T09:14:57.887" v="290"/>
          <ac:spMkLst>
            <pc:docMk/>
            <pc:sldMk cId="1098739879" sldId="261"/>
            <ac:spMk id="18" creationId="{04BAA149-64D5-E55A-BA61-D013CE541D64}"/>
          </ac:spMkLst>
        </pc:spChg>
        <pc:spChg chg="mod">
          <ac:chgData name="L. W." userId="9a12259ed92dd9e8" providerId="LiveId" clId="{28F1CAE7-FFCB-425D-934C-764500291536}" dt="2025-02-02T09:14:57.887" v="290"/>
          <ac:spMkLst>
            <pc:docMk/>
            <pc:sldMk cId="1098739879" sldId="261"/>
            <ac:spMk id="19" creationId="{3772BE87-51E4-2E07-5563-F77DBBB4081A}"/>
          </ac:spMkLst>
        </pc:spChg>
        <pc:spChg chg="mod">
          <ac:chgData name="L. W." userId="9a12259ed92dd9e8" providerId="LiveId" clId="{28F1CAE7-FFCB-425D-934C-764500291536}" dt="2025-02-02T09:14:57.887" v="290"/>
          <ac:spMkLst>
            <pc:docMk/>
            <pc:sldMk cId="1098739879" sldId="261"/>
            <ac:spMk id="20" creationId="{60C725A8-D925-BB10-D218-E32C1EFAD408}"/>
          </ac:spMkLst>
        </pc:spChg>
        <pc:spChg chg="mod">
          <ac:chgData name="L. W." userId="9a12259ed92dd9e8" providerId="LiveId" clId="{28F1CAE7-FFCB-425D-934C-764500291536}" dt="2025-02-02T09:14:57.887" v="290"/>
          <ac:spMkLst>
            <pc:docMk/>
            <pc:sldMk cId="1098739879" sldId="261"/>
            <ac:spMk id="22" creationId="{D8946438-58D7-8890-F46B-E3938ED29956}"/>
          </ac:spMkLst>
        </pc:spChg>
        <pc:spChg chg="mod">
          <ac:chgData name="L. W." userId="9a12259ed92dd9e8" providerId="LiveId" clId="{28F1CAE7-FFCB-425D-934C-764500291536}" dt="2025-02-02T09:14:57.887" v="290"/>
          <ac:spMkLst>
            <pc:docMk/>
            <pc:sldMk cId="1098739879" sldId="261"/>
            <ac:spMk id="23" creationId="{B1D6128C-67C1-A855-CB16-E018C8CA9BEC}"/>
          </ac:spMkLst>
        </pc:spChg>
        <pc:spChg chg="mod">
          <ac:chgData name="L. W." userId="9a12259ed92dd9e8" providerId="LiveId" clId="{28F1CAE7-FFCB-425D-934C-764500291536}" dt="2025-02-02T09:14:57.887" v="290"/>
          <ac:spMkLst>
            <pc:docMk/>
            <pc:sldMk cId="1098739879" sldId="261"/>
            <ac:spMk id="24" creationId="{D1695537-A005-8F0D-64AB-82E0B0990F3A}"/>
          </ac:spMkLst>
        </pc:spChg>
        <pc:spChg chg="add del mod">
          <ac:chgData name="L. W." userId="9a12259ed92dd9e8" providerId="LiveId" clId="{28F1CAE7-FFCB-425D-934C-764500291536}" dt="2025-02-02T09:16:06.556" v="297" actId="478"/>
          <ac:spMkLst>
            <pc:docMk/>
            <pc:sldMk cId="1098739879" sldId="261"/>
            <ac:spMk id="25" creationId="{BF52BE27-B66F-0BE3-5D27-AD568045C9C1}"/>
          </ac:spMkLst>
        </pc:spChg>
        <pc:spChg chg="add del mod">
          <ac:chgData name="L. W." userId="9a12259ed92dd9e8" providerId="LiveId" clId="{28F1CAE7-FFCB-425D-934C-764500291536}" dt="2025-02-02T09:16:26.971" v="325" actId="478"/>
          <ac:spMkLst>
            <pc:docMk/>
            <pc:sldMk cId="1098739879" sldId="261"/>
            <ac:spMk id="26" creationId="{FE050F81-25CE-DB89-36EB-96028B7583A9}"/>
          </ac:spMkLst>
        </pc:spChg>
        <pc:spChg chg="add mod">
          <ac:chgData name="L. W." userId="9a12259ed92dd9e8" providerId="LiveId" clId="{28F1CAE7-FFCB-425D-934C-764500291536}" dt="2025-02-02T09:53:40.758" v="964" actId="1076"/>
          <ac:spMkLst>
            <pc:docMk/>
            <pc:sldMk cId="1098739879" sldId="261"/>
            <ac:spMk id="27" creationId="{7C34F457-1169-C99F-AF1F-44EE8B1E9173}"/>
          </ac:spMkLst>
        </pc:spChg>
        <pc:spChg chg="add mod">
          <ac:chgData name="L. W." userId="9a12259ed92dd9e8" providerId="LiveId" clId="{28F1CAE7-FFCB-425D-934C-764500291536}" dt="2025-02-02T09:53:40.758" v="964" actId="1076"/>
          <ac:spMkLst>
            <pc:docMk/>
            <pc:sldMk cId="1098739879" sldId="261"/>
            <ac:spMk id="35" creationId="{4C408B7C-F006-6C9B-E695-965E60E75FE6}"/>
          </ac:spMkLst>
        </pc:spChg>
        <pc:spChg chg="del mod">
          <ac:chgData name="L. W." userId="9a12259ed92dd9e8" providerId="LiveId" clId="{28F1CAE7-FFCB-425D-934C-764500291536}" dt="2025-02-02T09:22:55.453" v="554" actId="478"/>
          <ac:spMkLst>
            <pc:docMk/>
            <pc:sldMk cId="1098739879" sldId="261"/>
            <ac:spMk id="40" creationId="{92361C67-0D4C-AC6C-15D6-15FB68306001}"/>
          </ac:spMkLst>
        </pc:spChg>
        <pc:spChg chg="mod">
          <ac:chgData name="L. W." userId="9a12259ed92dd9e8" providerId="LiveId" clId="{28F1CAE7-FFCB-425D-934C-764500291536}" dt="2025-02-02T09:18:28.340" v="387"/>
          <ac:spMkLst>
            <pc:docMk/>
            <pc:sldMk cId="1098739879" sldId="261"/>
            <ac:spMk id="45" creationId="{0A85F804-4FA1-4B14-305B-8B92B45B6FBC}"/>
          </ac:spMkLst>
        </pc:spChg>
        <pc:spChg chg="mod">
          <ac:chgData name="L. W." userId="9a12259ed92dd9e8" providerId="LiveId" clId="{28F1CAE7-FFCB-425D-934C-764500291536}" dt="2025-02-02T09:18:28.340" v="387"/>
          <ac:spMkLst>
            <pc:docMk/>
            <pc:sldMk cId="1098739879" sldId="261"/>
            <ac:spMk id="49" creationId="{17D927F5-C69D-5033-042F-69A6100C2718}"/>
          </ac:spMkLst>
        </pc:spChg>
        <pc:spChg chg="mod">
          <ac:chgData name="L. W." userId="9a12259ed92dd9e8" providerId="LiveId" clId="{28F1CAE7-FFCB-425D-934C-764500291536}" dt="2025-02-02T09:18:28.340" v="387"/>
          <ac:spMkLst>
            <pc:docMk/>
            <pc:sldMk cId="1098739879" sldId="261"/>
            <ac:spMk id="50" creationId="{7979C884-2C79-41A1-6058-18DE73D0E855}"/>
          </ac:spMkLst>
        </pc:spChg>
        <pc:spChg chg="mod">
          <ac:chgData name="L. W." userId="9a12259ed92dd9e8" providerId="LiveId" clId="{28F1CAE7-FFCB-425D-934C-764500291536}" dt="2025-02-02T09:18:28.340" v="387"/>
          <ac:spMkLst>
            <pc:docMk/>
            <pc:sldMk cId="1098739879" sldId="261"/>
            <ac:spMk id="51" creationId="{A4B38DA3-B683-DFB3-7A7E-EC2329FAC4D3}"/>
          </ac:spMkLst>
        </pc:spChg>
        <pc:spChg chg="mod">
          <ac:chgData name="L. W." userId="9a12259ed92dd9e8" providerId="LiveId" clId="{28F1CAE7-FFCB-425D-934C-764500291536}" dt="2025-02-02T09:18:28.340" v="387"/>
          <ac:spMkLst>
            <pc:docMk/>
            <pc:sldMk cId="1098739879" sldId="261"/>
            <ac:spMk id="52" creationId="{D5AAD2E7-B926-FF99-1DAF-21F9BA3ACFBF}"/>
          </ac:spMkLst>
        </pc:spChg>
        <pc:spChg chg="mod">
          <ac:chgData name="L. W." userId="9a12259ed92dd9e8" providerId="LiveId" clId="{28F1CAE7-FFCB-425D-934C-764500291536}" dt="2025-02-02T09:18:28.340" v="387"/>
          <ac:spMkLst>
            <pc:docMk/>
            <pc:sldMk cId="1098739879" sldId="261"/>
            <ac:spMk id="54" creationId="{68B1F53C-061B-8E8D-C72D-9BA56B5AADA9}"/>
          </ac:spMkLst>
        </pc:spChg>
        <pc:spChg chg="mod">
          <ac:chgData name="L. W." userId="9a12259ed92dd9e8" providerId="LiveId" clId="{28F1CAE7-FFCB-425D-934C-764500291536}" dt="2025-02-02T09:18:28.340" v="387"/>
          <ac:spMkLst>
            <pc:docMk/>
            <pc:sldMk cId="1098739879" sldId="261"/>
            <ac:spMk id="55" creationId="{7D27C94C-40B2-1AF7-2F20-3359315DF7BA}"/>
          </ac:spMkLst>
        </pc:spChg>
        <pc:spChg chg="mod">
          <ac:chgData name="L. W." userId="9a12259ed92dd9e8" providerId="LiveId" clId="{28F1CAE7-FFCB-425D-934C-764500291536}" dt="2025-02-02T09:18:28.340" v="387"/>
          <ac:spMkLst>
            <pc:docMk/>
            <pc:sldMk cId="1098739879" sldId="261"/>
            <ac:spMk id="56" creationId="{3F2A1545-60BB-0540-3DEB-920001597798}"/>
          </ac:spMkLst>
        </pc:spChg>
        <pc:spChg chg="add del mod">
          <ac:chgData name="L. W." userId="9a12259ed92dd9e8" providerId="LiveId" clId="{28F1CAE7-FFCB-425D-934C-764500291536}" dt="2025-02-02T09:19:01.575" v="393" actId="478"/>
          <ac:spMkLst>
            <pc:docMk/>
            <pc:sldMk cId="1098739879" sldId="261"/>
            <ac:spMk id="58" creationId="{623F6F97-5789-2C76-B4D5-0FBBD15EC8E8}"/>
          </ac:spMkLst>
        </pc:spChg>
        <pc:spChg chg="add del mod">
          <ac:chgData name="L. W." userId="9a12259ed92dd9e8" providerId="LiveId" clId="{28F1CAE7-FFCB-425D-934C-764500291536}" dt="2025-02-02T09:22:59.722" v="555" actId="478"/>
          <ac:spMkLst>
            <pc:docMk/>
            <pc:sldMk cId="1098739879" sldId="261"/>
            <ac:spMk id="68" creationId="{7DC66F19-948C-4195-A403-0584AD8FB977}"/>
          </ac:spMkLst>
        </pc:spChg>
        <pc:spChg chg="add del mod">
          <ac:chgData name="L. W." userId="9a12259ed92dd9e8" providerId="LiveId" clId="{28F1CAE7-FFCB-425D-934C-764500291536}" dt="2025-02-02T09:38:43.404" v="807" actId="478"/>
          <ac:spMkLst>
            <pc:docMk/>
            <pc:sldMk cId="1098739879" sldId="261"/>
            <ac:spMk id="82" creationId="{BDD0C961-1EED-95D0-E0A7-B5EB8BB7B6F8}"/>
          </ac:spMkLst>
        </pc:spChg>
        <pc:grpChg chg="mod">
          <ac:chgData name="L. W." userId="9a12259ed92dd9e8" providerId="LiveId" clId="{28F1CAE7-FFCB-425D-934C-764500291536}" dt="2025-02-02T09:53:40.758" v="964" actId="1076"/>
          <ac:grpSpMkLst>
            <pc:docMk/>
            <pc:sldMk cId="1098739879" sldId="261"/>
            <ac:grpSpMk id="3" creationId="{B1AF522B-AA6A-C77D-549F-84506A7A73A7}"/>
          </ac:grpSpMkLst>
        </pc:grpChg>
        <pc:grpChg chg="mod">
          <ac:chgData name="L. W." userId="9a12259ed92dd9e8" providerId="LiveId" clId="{28F1CAE7-FFCB-425D-934C-764500291536}" dt="2025-02-02T09:54:15.923" v="966" actId="1076"/>
          <ac:grpSpMkLst>
            <pc:docMk/>
            <pc:sldMk cId="1098739879" sldId="261"/>
            <ac:grpSpMk id="42" creationId="{2069A392-2E5F-FA05-794A-8D60CB8A20DB}"/>
          </ac:grpSpMkLst>
        </pc:grpChg>
        <pc:grpChg chg="del mod">
          <ac:chgData name="L. W." userId="9a12259ed92dd9e8" providerId="LiveId" clId="{28F1CAE7-FFCB-425D-934C-764500291536}" dt="2025-02-02T09:18:26.856" v="386" actId="478"/>
          <ac:grpSpMkLst>
            <pc:docMk/>
            <pc:sldMk cId="1098739879" sldId="261"/>
            <ac:grpSpMk id="43" creationId="{D267845E-72F7-2441-8102-D14B71E45A00}"/>
          </ac:grpSpMkLst>
        </pc:grpChg>
        <pc:grpChg chg="mod">
          <ac:chgData name="L. W." userId="9a12259ed92dd9e8" providerId="LiveId" clId="{28F1CAE7-FFCB-425D-934C-764500291536}" dt="2025-02-02T09:53:40.758" v="964" actId="1076"/>
          <ac:grpSpMkLst>
            <pc:docMk/>
            <pc:sldMk cId="1098739879" sldId="261"/>
            <ac:grpSpMk id="44" creationId="{195AA170-5B89-EC63-4345-357745C14154}"/>
          </ac:grpSpMkLst>
        </pc:grpChg>
        <pc:picChg chg="mod">
          <ac:chgData name="L. W." userId="9a12259ed92dd9e8" providerId="LiveId" clId="{28F1CAE7-FFCB-425D-934C-764500291536}" dt="2025-02-02T09:14:57.887" v="290"/>
          <ac:picMkLst>
            <pc:docMk/>
            <pc:sldMk cId="1098739879" sldId="261"/>
            <ac:picMk id="10" creationId="{EBD9D6F0-DE6D-10D5-49FA-042BCC1D0662}"/>
          </ac:picMkLst>
        </pc:picChg>
        <pc:picChg chg="mod">
          <ac:chgData name="L. W." userId="9a12259ed92dd9e8" providerId="LiveId" clId="{28F1CAE7-FFCB-425D-934C-764500291536}" dt="2025-02-02T09:14:57.887" v="290"/>
          <ac:picMkLst>
            <pc:docMk/>
            <pc:sldMk cId="1098739879" sldId="261"/>
            <ac:picMk id="12" creationId="{D2F8865B-9E42-4392-454C-34BAB6992279}"/>
          </ac:picMkLst>
        </pc:picChg>
        <pc:picChg chg="mod">
          <ac:chgData name="L. W." userId="9a12259ed92dd9e8" providerId="LiveId" clId="{28F1CAE7-FFCB-425D-934C-764500291536}" dt="2025-02-02T09:18:28.340" v="387"/>
          <ac:picMkLst>
            <pc:docMk/>
            <pc:sldMk cId="1098739879" sldId="261"/>
            <ac:picMk id="46" creationId="{172123BA-FA6F-7351-A88E-A35CDA25A7BF}"/>
          </ac:picMkLst>
        </pc:picChg>
        <pc:picChg chg="mod">
          <ac:chgData name="L. W." userId="9a12259ed92dd9e8" providerId="LiveId" clId="{28F1CAE7-FFCB-425D-934C-764500291536}" dt="2025-02-02T09:18:28.340" v="387"/>
          <ac:picMkLst>
            <pc:docMk/>
            <pc:sldMk cId="1098739879" sldId="261"/>
            <ac:picMk id="47" creationId="{E242C4EC-87E9-B61C-52C7-FAF138CFE829}"/>
          </ac:picMkLst>
        </pc:picChg>
        <pc:picChg chg="add mod">
          <ac:chgData name="L. W." userId="9a12259ed92dd9e8" providerId="LiveId" clId="{28F1CAE7-FFCB-425D-934C-764500291536}" dt="2025-02-02T09:53:40.758" v="964" actId="1076"/>
          <ac:picMkLst>
            <pc:docMk/>
            <pc:sldMk cId="1098739879" sldId="261"/>
            <ac:picMk id="60" creationId="{F9EED837-3AB8-6ACB-7D09-5FC543ABACD5}"/>
          </ac:picMkLst>
        </pc:picChg>
        <pc:cxnChg chg="add mod ord">
          <ac:chgData name="L. W." userId="9a12259ed92dd9e8" providerId="LiveId" clId="{28F1CAE7-FFCB-425D-934C-764500291536}" dt="2025-02-02T09:35:57.591" v="717" actId="1076"/>
          <ac:cxnSpMkLst>
            <pc:docMk/>
            <pc:sldMk cId="1098739879" sldId="261"/>
            <ac:cxnSpMk id="29" creationId="{1FE748DC-2A8A-1A9F-03B5-8D15EFA4575F}"/>
          </ac:cxnSpMkLst>
        </pc:cxnChg>
        <pc:cxnChg chg="add mod">
          <ac:chgData name="L. W." userId="9a12259ed92dd9e8" providerId="LiveId" clId="{28F1CAE7-FFCB-425D-934C-764500291536}" dt="2025-02-02T09:53:40.758" v="964" actId="1076"/>
          <ac:cxnSpMkLst>
            <pc:docMk/>
            <pc:sldMk cId="1098739879" sldId="261"/>
            <ac:cxnSpMk id="31" creationId="{AD3F3D67-49B1-1BB7-757D-BABE80D179DC}"/>
          </ac:cxnSpMkLst>
        </pc:cxnChg>
        <pc:cxnChg chg="add del mod">
          <ac:chgData name="L. W." userId="9a12259ed92dd9e8" providerId="LiveId" clId="{28F1CAE7-FFCB-425D-934C-764500291536}" dt="2025-02-02T09:17:22.316" v="369" actId="478"/>
          <ac:cxnSpMkLst>
            <pc:docMk/>
            <pc:sldMk cId="1098739879" sldId="261"/>
            <ac:cxnSpMk id="33" creationId="{EE3D8975-6480-15BB-148F-2795BFE718F3}"/>
          </ac:cxnSpMkLst>
        </pc:cxnChg>
        <pc:cxnChg chg="add mod">
          <ac:chgData name="L. W." userId="9a12259ed92dd9e8" providerId="LiveId" clId="{28F1CAE7-FFCB-425D-934C-764500291536}" dt="2025-02-02T09:35:52.467" v="716" actId="1076"/>
          <ac:cxnSpMkLst>
            <pc:docMk/>
            <pc:sldMk cId="1098739879" sldId="261"/>
            <ac:cxnSpMk id="34" creationId="{5A9B1CE3-ED19-33D2-478F-6412EA22D91B}"/>
          </ac:cxnSpMkLst>
        </pc:cxnChg>
        <pc:cxnChg chg="add mod">
          <ac:chgData name="L. W." userId="9a12259ed92dd9e8" providerId="LiveId" clId="{28F1CAE7-FFCB-425D-934C-764500291536}" dt="2025-02-02T09:53:40.758" v="964" actId="1076"/>
          <ac:cxnSpMkLst>
            <pc:docMk/>
            <pc:sldMk cId="1098739879" sldId="261"/>
            <ac:cxnSpMk id="62" creationId="{35D9E0DE-5E3A-500F-3DBE-DA66D84D20E0}"/>
          </ac:cxnSpMkLst>
        </pc:cxnChg>
        <pc:cxnChg chg="add mod">
          <ac:chgData name="L. W." userId="9a12259ed92dd9e8" providerId="LiveId" clId="{28F1CAE7-FFCB-425D-934C-764500291536}" dt="2025-02-02T09:36:09.573" v="719" actId="1076"/>
          <ac:cxnSpMkLst>
            <pc:docMk/>
            <pc:sldMk cId="1098739879" sldId="261"/>
            <ac:cxnSpMk id="65" creationId="{737F8342-5E55-5730-3FF4-D762FDF36C96}"/>
          </ac:cxnSpMkLst>
        </pc:cxnChg>
        <pc:cxnChg chg="add mod">
          <ac:chgData name="L. W." userId="9a12259ed92dd9e8" providerId="LiveId" clId="{28F1CAE7-FFCB-425D-934C-764500291536}" dt="2025-02-02T09:53:40.758" v="964" actId="1076"/>
          <ac:cxnSpMkLst>
            <pc:docMk/>
            <pc:sldMk cId="1098739879" sldId="261"/>
            <ac:cxnSpMk id="66" creationId="{E8AEC4B7-08F0-AEB1-8223-5F67FCB35561}"/>
          </ac:cxnSpMkLst>
        </pc:cxnChg>
        <pc:cxnChg chg="add mod">
          <ac:chgData name="L. W." userId="9a12259ed92dd9e8" providerId="LiveId" clId="{28F1CAE7-FFCB-425D-934C-764500291536}" dt="2025-02-02T09:53:40.758" v="964" actId="1076"/>
          <ac:cxnSpMkLst>
            <pc:docMk/>
            <pc:sldMk cId="1098739879" sldId="261"/>
            <ac:cxnSpMk id="69" creationId="{21CEB289-BB92-3EFE-24CD-0ABA312AA1B3}"/>
          </ac:cxnSpMkLst>
        </pc:cxnChg>
        <pc:cxnChg chg="add mod">
          <ac:chgData name="L. W." userId="9a12259ed92dd9e8" providerId="LiveId" clId="{28F1CAE7-FFCB-425D-934C-764500291536}" dt="2025-02-02T09:53:40.758" v="964" actId="1076"/>
          <ac:cxnSpMkLst>
            <pc:docMk/>
            <pc:sldMk cId="1098739879" sldId="261"/>
            <ac:cxnSpMk id="70" creationId="{20E40DC6-3F26-59C3-1EB9-3D4B267C594A}"/>
          </ac:cxnSpMkLst>
        </pc:cxnChg>
      </pc:sldChg>
      <pc:sldChg chg="del mod modShow">
        <pc:chgData name="L. W." userId="9a12259ed92dd9e8" providerId="LiveId" clId="{28F1CAE7-FFCB-425D-934C-764500291536}" dt="2025-02-02T09:45:36.830" v="858" actId="47"/>
        <pc:sldMkLst>
          <pc:docMk/>
          <pc:sldMk cId="825834074" sldId="262"/>
        </pc:sldMkLst>
      </pc:sldChg>
      <pc:sldChg chg="del mod modShow">
        <pc:chgData name="L. W." userId="9a12259ed92dd9e8" providerId="LiveId" clId="{28F1CAE7-FFCB-425D-934C-764500291536}" dt="2025-02-02T09:45:37.508" v="859" actId="47"/>
        <pc:sldMkLst>
          <pc:docMk/>
          <pc:sldMk cId="2424859040" sldId="263"/>
        </pc:sldMkLst>
      </pc:sldChg>
      <pc:sldChg chg="addSp delSp modSp mod ord">
        <pc:chgData name="L. W." userId="9a12259ed92dd9e8" providerId="LiveId" clId="{28F1CAE7-FFCB-425D-934C-764500291536}" dt="2025-02-02T09:42:18.580" v="857" actId="14100"/>
        <pc:sldMkLst>
          <pc:docMk/>
          <pc:sldMk cId="3170619524" sldId="264"/>
        </pc:sldMkLst>
        <pc:spChg chg="mod">
          <ac:chgData name="L. W." userId="9a12259ed92dd9e8" providerId="LiveId" clId="{28F1CAE7-FFCB-425D-934C-764500291536}" dt="2025-02-02T04:06:08.974" v="101" actId="20577"/>
          <ac:spMkLst>
            <pc:docMk/>
            <pc:sldMk cId="3170619524" sldId="264"/>
            <ac:spMk id="2" creationId="{39FFC73C-231B-EE37-7150-2BAF7B1A2006}"/>
          </ac:spMkLst>
        </pc:spChg>
        <pc:spChg chg="mod">
          <ac:chgData name="L. W." userId="9a12259ed92dd9e8" providerId="LiveId" clId="{28F1CAE7-FFCB-425D-934C-764500291536}" dt="2025-02-02T04:28:16.122" v="200" actId="14100"/>
          <ac:spMkLst>
            <pc:docMk/>
            <pc:sldMk cId="3170619524" sldId="264"/>
            <ac:spMk id="4" creationId="{639C1C17-0ACE-82C9-27A0-48F558C79634}"/>
          </ac:spMkLst>
        </pc:spChg>
        <pc:spChg chg="mod">
          <ac:chgData name="L. W." userId="9a12259ed92dd9e8" providerId="LiveId" clId="{28F1CAE7-FFCB-425D-934C-764500291536}" dt="2025-02-02T04:07:34.065" v="133" actId="571"/>
          <ac:spMkLst>
            <pc:docMk/>
            <pc:sldMk cId="3170619524" sldId="264"/>
            <ac:spMk id="8" creationId="{61BE77EC-C5BD-5C93-67E2-C3789862EAA7}"/>
          </ac:spMkLst>
        </pc:spChg>
        <pc:spChg chg="mod">
          <ac:chgData name="L. W." userId="9a12259ed92dd9e8" providerId="LiveId" clId="{28F1CAE7-FFCB-425D-934C-764500291536}" dt="2025-02-02T04:07:34.065" v="133" actId="571"/>
          <ac:spMkLst>
            <pc:docMk/>
            <pc:sldMk cId="3170619524" sldId="264"/>
            <ac:spMk id="13" creationId="{FEF6F590-2EA5-6124-9B7D-5929C7AAF2EE}"/>
          </ac:spMkLst>
        </pc:spChg>
        <pc:spChg chg="mod">
          <ac:chgData name="L. W." userId="9a12259ed92dd9e8" providerId="LiveId" clId="{28F1CAE7-FFCB-425D-934C-764500291536}" dt="2025-02-02T04:07:34.065" v="133" actId="571"/>
          <ac:spMkLst>
            <pc:docMk/>
            <pc:sldMk cId="3170619524" sldId="264"/>
            <ac:spMk id="16" creationId="{96046B4C-6DE1-5870-EF2C-180531A2B7D4}"/>
          </ac:spMkLst>
        </pc:spChg>
        <pc:spChg chg="mod">
          <ac:chgData name="L. W." userId="9a12259ed92dd9e8" providerId="LiveId" clId="{28F1CAE7-FFCB-425D-934C-764500291536}" dt="2025-02-02T04:28:07.271" v="198" actId="571"/>
          <ac:spMkLst>
            <pc:docMk/>
            <pc:sldMk cId="3170619524" sldId="264"/>
            <ac:spMk id="28" creationId="{8972A646-A444-778B-949F-71FD37AA8BDF}"/>
          </ac:spMkLst>
        </pc:spChg>
        <pc:spChg chg="mod">
          <ac:chgData name="L. W." userId="9a12259ed92dd9e8" providerId="LiveId" clId="{28F1CAE7-FFCB-425D-934C-764500291536}" dt="2025-02-02T04:28:16.122" v="200" actId="14100"/>
          <ac:spMkLst>
            <pc:docMk/>
            <pc:sldMk cId="3170619524" sldId="264"/>
            <ac:spMk id="30" creationId="{E46D4422-614F-08FF-328A-12E15789D5C9}"/>
          </ac:spMkLst>
        </pc:spChg>
        <pc:spChg chg="mod">
          <ac:chgData name="L. W." userId="9a12259ed92dd9e8" providerId="LiveId" clId="{28F1CAE7-FFCB-425D-934C-764500291536}" dt="2025-02-02T09:42:14.187" v="855" actId="14100"/>
          <ac:spMkLst>
            <pc:docMk/>
            <pc:sldMk cId="3170619524" sldId="264"/>
            <ac:spMk id="31" creationId="{1881777A-CA4A-9847-C33E-E3D6B9E649B7}"/>
          </ac:spMkLst>
        </pc:spChg>
        <pc:spChg chg="mod">
          <ac:chgData name="L. W." userId="9a12259ed92dd9e8" providerId="LiveId" clId="{28F1CAE7-FFCB-425D-934C-764500291536}" dt="2025-02-02T09:42:14.187" v="855" actId="14100"/>
          <ac:spMkLst>
            <pc:docMk/>
            <pc:sldMk cId="3170619524" sldId="264"/>
            <ac:spMk id="33" creationId="{E326D001-09AC-E2DF-09B1-9BB2F7EBC501}"/>
          </ac:spMkLst>
        </pc:spChg>
        <pc:spChg chg="mod">
          <ac:chgData name="L. W." userId="9a12259ed92dd9e8" providerId="LiveId" clId="{28F1CAE7-FFCB-425D-934C-764500291536}" dt="2025-02-02T09:42:14.187" v="855" actId="14100"/>
          <ac:spMkLst>
            <pc:docMk/>
            <pc:sldMk cId="3170619524" sldId="264"/>
            <ac:spMk id="35" creationId="{C5039DB4-5A9D-0636-1A0A-FD5F3C23DEEA}"/>
          </ac:spMkLst>
        </pc:spChg>
        <pc:spChg chg="mod">
          <ac:chgData name="L. W." userId="9a12259ed92dd9e8" providerId="LiveId" clId="{28F1CAE7-FFCB-425D-934C-764500291536}" dt="2025-02-02T04:28:07.271" v="198" actId="571"/>
          <ac:spMkLst>
            <pc:docMk/>
            <pc:sldMk cId="3170619524" sldId="264"/>
            <ac:spMk id="45" creationId="{6AC043F8-9E10-A78C-F90B-727A06BF3D2F}"/>
          </ac:spMkLst>
        </pc:spChg>
        <pc:spChg chg="mod">
          <ac:chgData name="L. W." userId="9a12259ed92dd9e8" providerId="LiveId" clId="{28F1CAE7-FFCB-425D-934C-764500291536}" dt="2025-02-02T04:28:38.249" v="204" actId="571"/>
          <ac:spMkLst>
            <pc:docMk/>
            <pc:sldMk cId="3170619524" sldId="264"/>
            <ac:spMk id="48" creationId="{265D5F92-2741-6452-509E-3CDEDE19C326}"/>
          </ac:spMkLst>
        </pc:spChg>
        <pc:spChg chg="mod">
          <ac:chgData name="L. W." userId="9a12259ed92dd9e8" providerId="LiveId" clId="{28F1CAE7-FFCB-425D-934C-764500291536}" dt="2025-02-02T04:28:38.249" v="204" actId="571"/>
          <ac:spMkLst>
            <pc:docMk/>
            <pc:sldMk cId="3170619524" sldId="264"/>
            <ac:spMk id="51" creationId="{33060907-2A69-13BA-9C44-DEAFC3068C3D}"/>
          </ac:spMkLst>
        </pc:spChg>
        <pc:spChg chg="mod">
          <ac:chgData name="L. W." userId="9a12259ed92dd9e8" providerId="LiveId" clId="{28F1CAE7-FFCB-425D-934C-764500291536}" dt="2025-02-02T04:39:34.370" v="241" actId="478"/>
          <ac:spMkLst>
            <pc:docMk/>
            <pc:sldMk cId="3170619524" sldId="264"/>
            <ac:spMk id="55" creationId="{644BCA27-E410-41FB-B831-FDE34BBC244D}"/>
          </ac:spMkLst>
        </pc:spChg>
        <pc:spChg chg="mod">
          <ac:chgData name="L. W." userId="9a12259ed92dd9e8" providerId="LiveId" clId="{28F1CAE7-FFCB-425D-934C-764500291536}" dt="2025-02-02T04:39:22.714" v="230" actId="20577"/>
          <ac:spMkLst>
            <pc:docMk/>
            <pc:sldMk cId="3170619524" sldId="264"/>
            <ac:spMk id="61" creationId="{6484E092-A24F-D058-9039-63E3300EDF37}"/>
          </ac:spMkLst>
        </pc:spChg>
        <pc:spChg chg="mod">
          <ac:chgData name="L. W." userId="9a12259ed92dd9e8" providerId="LiveId" clId="{28F1CAE7-FFCB-425D-934C-764500291536}" dt="2025-02-02T09:42:15.127" v="856" actId="571"/>
          <ac:spMkLst>
            <pc:docMk/>
            <pc:sldMk cId="3170619524" sldId="264"/>
            <ac:spMk id="1029" creationId="{8E528649-9356-E98C-AFB9-F3766AC5C1FC}"/>
          </ac:spMkLst>
        </pc:spChg>
        <pc:spChg chg="mod">
          <ac:chgData name="L. W." userId="9a12259ed92dd9e8" providerId="LiveId" clId="{28F1CAE7-FFCB-425D-934C-764500291536}" dt="2025-02-02T09:42:15.127" v="856" actId="571"/>
          <ac:spMkLst>
            <pc:docMk/>
            <pc:sldMk cId="3170619524" sldId="264"/>
            <ac:spMk id="1033" creationId="{200E09FC-7F38-D44D-A21F-8DC8D3219B1C}"/>
          </ac:spMkLst>
        </pc:spChg>
        <pc:grpChg chg="add del mod">
          <ac:chgData name="L. W." userId="9a12259ed92dd9e8" providerId="LiveId" clId="{28F1CAE7-FFCB-425D-934C-764500291536}" dt="2025-02-02T04:38:33.897" v="205" actId="478"/>
          <ac:grpSpMkLst>
            <pc:docMk/>
            <pc:sldMk cId="3170619524" sldId="264"/>
            <ac:grpSpMk id="3" creationId="{403D9CD2-53E0-3D73-7978-74E21C024E04}"/>
          </ac:grpSpMkLst>
        </pc:grpChg>
        <pc:grpChg chg="add mod">
          <ac:chgData name="L. W." userId="9a12259ed92dd9e8" providerId="LiveId" clId="{28F1CAE7-FFCB-425D-934C-764500291536}" dt="2025-02-02T04:07:34.065" v="133" actId="571"/>
          <ac:grpSpMkLst>
            <pc:docMk/>
            <pc:sldMk cId="3170619524" sldId="264"/>
            <ac:grpSpMk id="11" creationId="{67953BC6-2396-4AAC-F4A2-25C769744B76}"/>
          </ac:grpSpMkLst>
        </pc:grpChg>
        <pc:grpChg chg="add mod">
          <ac:chgData name="L. W." userId="9a12259ed92dd9e8" providerId="LiveId" clId="{28F1CAE7-FFCB-425D-934C-764500291536}" dt="2025-02-02T04:28:07.271" v="198" actId="571"/>
          <ac:grpSpMkLst>
            <pc:docMk/>
            <pc:sldMk cId="3170619524" sldId="264"/>
            <ac:grpSpMk id="27" creationId="{71F6FF09-7120-939A-E387-1210BBE8A8F1}"/>
          </ac:grpSpMkLst>
        </pc:grpChg>
        <pc:grpChg chg="del mod">
          <ac:chgData name="L. W." userId="9a12259ed92dd9e8" providerId="LiveId" clId="{28F1CAE7-FFCB-425D-934C-764500291536}" dt="2025-02-02T04:38:35.477" v="206" actId="478"/>
          <ac:grpSpMkLst>
            <pc:docMk/>
            <pc:sldMk cId="3170619524" sldId="264"/>
            <ac:grpSpMk id="38" creationId="{3600B42D-5B81-E983-8C12-FBD09E3AE150}"/>
          </ac:grpSpMkLst>
        </pc:grpChg>
        <pc:grpChg chg="mod">
          <ac:chgData name="L. W." userId="9a12259ed92dd9e8" providerId="LiveId" clId="{28F1CAE7-FFCB-425D-934C-764500291536}" dt="2025-02-02T04:08:46.456" v="162" actId="1076"/>
          <ac:grpSpMkLst>
            <pc:docMk/>
            <pc:sldMk cId="3170619524" sldId="264"/>
            <ac:grpSpMk id="39" creationId="{8B6ECBB3-39E8-11DF-B117-F22DABF279F0}"/>
          </ac:grpSpMkLst>
        </pc:grpChg>
        <pc:grpChg chg="mod">
          <ac:chgData name="L. W." userId="9a12259ed92dd9e8" providerId="LiveId" clId="{28F1CAE7-FFCB-425D-934C-764500291536}" dt="2025-02-02T04:08:50.239" v="163" actId="1076"/>
          <ac:grpSpMkLst>
            <pc:docMk/>
            <pc:sldMk cId="3170619524" sldId="264"/>
            <ac:grpSpMk id="40" creationId="{23D7B60D-0803-42CB-58E8-09E5AA1FB780}"/>
          </ac:grpSpMkLst>
        </pc:grpChg>
        <pc:grpChg chg="mod">
          <ac:chgData name="L. W." userId="9a12259ed92dd9e8" providerId="LiveId" clId="{28F1CAE7-FFCB-425D-934C-764500291536}" dt="2025-02-02T04:08:50.239" v="163" actId="1076"/>
          <ac:grpSpMkLst>
            <pc:docMk/>
            <pc:sldMk cId="3170619524" sldId="264"/>
            <ac:grpSpMk id="41" creationId="{B4CDD1B3-0237-2516-9D33-63988C6AB9D1}"/>
          </ac:grpSpMkLst>
        </pc:grpChg>
        <pc:grpChg chg="mod">
          <ac:chgData name="L. W." userId="9a12259ed92dd9e8" providerId="LiveId" clId="{28F1CAE7-FFCB-425D-934C-764500291536}" dt="2025-02-02T04:07:10.705" v="126" actId="1076"/>
          <ac:grpSpMkLst>
            <pc:docMk/>
            <pc:sldMk cId="3170619524" sldId="264"/>
            <ac:grpSpMk id="42" creationId="{FE8707AD-79F9-91C0-0B39-B190C1D24F6E}"/>
          </ac:grpSpMkLst>
        </pc:grpChg>
        <pc:grpChg chg="mod">
          <ac:chgData name="L. W." userId="9a12259ed92dd9e8" providerId="LiveId" clId="{28F1CAE7-FFCB-425D-934C-764500291536}" dt="2025-02-02T04:07:10.705" v="126" actId="1076"/>
          <ac:grpSpMkLst>
            <pc:docMk/>
            <pc:sldMk cId="3170619524" sldId="264"/>
            <ac:grpSpMk id="43" creationId="{EF3550CC-D59D-E257-36E6-CC5D88D696D2}"/>
          </ac:grpSpMkLst>
        </pc:grpChg>
        <pc:grpChg chg="add mod">
          <ac:chgData name="L. W." userId="9a12259ed92dd9e8" providerId="LiveId" clId="{28F1CAE7-FFCB-425D-934C-764500291536}" dt="2025-02-02T04:28:07.271" v="198" actId="571"/>
          <ac:grpSpMkLst>
            <pc:docMk/>
            <pc:sldMk cId="3170619524" sldId="264"/>
            <ac:grpSpMk id="44" creationId="{7B7BE731-7C3F-E8E3-14EC-7FF12892FD7C}"/>
          </ac:grpSpMkLst>
        </pc:grpChg>
        <pc:grpChg chg="add mod">
          <ac:chgData name="L. W." userId="9a12259ed92dd9e8" providerId="LiveId" clId="{28F1CAE7-FFCB-425D-934C-764500291536}" dt="2025-02-02T04:28:38.249" v="204" actId="571"/>
          <ac:grpSpMkLst>
            <pc:docMk/>
            <pc:sldMk cId="3170619524" sldId="264"/>
            <ac:grpSpMk id="47" creationId="{FD1A5FC0-BBA5-6C62-24D7-752F4F53B128}"/>
          </ac:grpSpMkLst>
        </pc:grpChg>
        <pc:grpChg chg="add mod">
          <ac:chgData name="L. W." userId="9a12259ed92dd9e8" providerId="LiveId" clId="{28F1CAE7-FFCB-425D-934C-764500291536}" dt="2025-02-02T04:28:38.249" v="204" actId="571"/>
          <ac:grpSpMkLst>
            <pc:docMk/>
            <pc:sldMk cId="3170619524" sldId="264"/>
            <ac:grpSpMk id="50" creationId="{1FC5314A-98B9-B29C-955A-BAF3B3C4A3CD}"/>
          </ac:grpSpMkLst>
        </pc:grpChg>
        <pc:grpChg chg="add mod">
          <ac:chgData name="L. W." userId="9a12259ed92dd9e8" providerId="LiveId" clId="{28F1CAE7-FFCB-425D-934C-764500291536}" dt="2025-02-02T09:42:18.580" v="857" actId="14100"/>
          <ac:grpSpMkLst>
            <pc:docMk/>
            <pc:sldMk cId="3170619524" sldId="264"/>
            <ac:grpSpMk id="53" creationId="{4DB4BF61-BF6A-0B9E-B8EB-19518C12A221}"/>
          </ac:grpSpMkLst>
        </pc:grpChg>
        <pc:grpChg chg="del mod">
          <ac:chgData name="L. W." userId="9a12259ed92dd9e8" providerId="LiveId" clId="{28F1CAE7-FFCB-425D-934C-764500291536}" dt="2025-02-02T04:39:32.304" v="240" actId="478"/>
          <ac:grpSpMkLst>
            <pc:docMk/>
            <pc:sldMk cId="3170619524" sldId="264"/>
            <ac:grpSpMk id="56" creationId="{0FC1508B-539E-1F09-6EAC-EA9927171AB9}"/>
          </ac:grpSpMkLst>
        </pc:grpChg>
        <pc:grpChg chg="add mod">
          <ac:chgData name="L. W." userId="9a12259ed92dd9e8" providerId="LiveId" clId="{28F1CAE7-FFCB-425D-934C-764500291536}" dt="2025-02-02T04:39:05.032" v="214" actId="478"/>
          <ac:grpSpMkLst>
            <pc:docMk/>
            <pc:sldMk cId="3170619524" sldId="264"/>
            <ac:grpSpMk id="59" creationId="{5BC742FE-BA34-BBBC-ADB4-4B86037A060A}"/>
          </ac:grpSpMkLst>
        </pc:grpChg>
        <pc:grpChg chg="del mod">
          <ac:chgData name="L. W." userId="9a12259ed92dd9e8" providerId="LiveId" clId="{28F1CAE7-FFCB-425D-934C-764500291536}" dt="2025-02-02T04:39:03.160" v="213" actId="478"/>
          <ac:grpSpMkLst>
            <pc:docMk/>
            <pc:sldMk cId="3170619524" sldId="264"/>
            <ac:grpSpMk id="62" creationId="{46DEB89F-417D-A5CC-26BC-F89B6799C32F}"/>
          </ac:grpSpMkLst>
        </pc:grpChg>
        <pc:grpChg chg="add mod">
          <ac:chgData name="L. W." userId="9a12259ed92dd9e8" providerId="LiveId" clId="{28F1CAE7-FFCB-425D-934C-764500291536}" dt="2025-02-02T09:42:15.127" v="856" actId="571"/>
          <ac:grpSpMkLst>
            <pc:docMk/>
            <pc:sldMk cId="3170619524" sldId="264"/>
            <ac:grpSpMk id="1025" creationId="{6BD04E5C-D59D-85CC-CCC2-031485E36796}"/>
          </ac:grpSpMkLst>
        </pc:grpChg>
        <pc:grpChg chg="add mod">
          <ac:chgData name="L. W." userId="9a12259ed92dd9e8" providerId="LiveId" clId="{28F1CAE7-FFCB-425D-934C-764500291536}" dt="2025-02-02T09:42:15.127" v="856" actId="571"/>
          <ac:grpSpMkLst>
            <pc:docMk/>
            <pc:sldMk cId="3170619524" sldId="264"/>
            <ac:grpSpMk id="1030" creationId="{76FB2F09-7A1C-7716-AAEC-A57796CC44D7}"/>
          </ac:grpSpMkLst>
        </pc:grpChg>
        <pc:picChg chg="mod">
          <ac:chgData name="L. W." userId="9a12259ed92dd9e8" providerId="LiveId" clId="{28F1CAE7-FFCB-425D-934C-764500291536}" dt="2025-02-02T04:10:56.670" v="173" actId="14826"/>
          <ac:picMkLst>
            <pc:docMk/>
            <pc:sldMk cId="3170619524" sldId="264"/>
            <ac:picMk id="5" creationId="{9E9E34AB-9358-766B-5FF6-D57C7D39ADB7}"/>
          </ac:picMkLst>
        </pc:picChg>
        <pc:picChg chg="del mod">
          <ac:chgData name="L. W." userId="9a12259ed92dd9e8" providerId="LiveId" clId="{28F1CAE7-FFCB-425D-934C-764500291536}" dt="2025-02-02T04:09:24.762" v="169" actId="478"/>
          <ac:picMkLst>
            <pc:docMk/>
            <pc:sldMk cId="3170619524" sldId="264"/>
            <ac:picMk id="6" creationId="{03DC252B-C8BC-8834-8E0A-FFBFA723F421}"/>
          </ac:picMkLst>
        </pc:picChg>
        <pc:picChg chg="mod">
          <ac:chgData name="L. W." userId="9a12259ed92dd9e8" providerId="LiveId" clId="{28F1CAE7-FFCB-425D-934C-764500291536}" dt="2025-02-02T04:07:34.065" v="133" actId="571"/>
          <ac:picMkLst>
            <pc:docMk/>
            <pc:sldMk cId="3170619524" sldId="264"/>
            <ac:picMk id="9" creationId="{934C3F5F-13CF-FA71-F62D-BDA1856C690D}"/>
          </ac:picMkLst>
        </pc:picChg>
        <pc:picChg chg="mod">
          <ac:chgData name="L. W." userId="9a12259ed92dd9e8" providerId="LiveId" clId="{28F1CAE7-FFCB-425D-934C-764500291536}" dt="2025-02-02T04:07:34.065" v="133" actId="571"/>
          <ac:picMkLst>
            <pc:docMk/>
            <pc:sldMk cId="3170619524" sldId="264"/>
            <ac:picMk id="10" creationId="{4D35278D-FD45-502E-C638-EDC7A80644E1}"/>
          </ac:picMkLst>
        </pc:picChg>
        <pc:picChg chg="mod">
          <ac:chgData name="L. W." userId="9a12259ed92dd9e8" providerId="LiveId" clId="{28F1CAE7-FFCB-425D-934C-764500291536}" dt="2025-02-02T04:07:34.065" v="133" actId="571"/>
          <ac:picMkLst>
            <pc:docMk/>
            <pc:sldMk cId="3170619524" sldId="264"/>
            <ac:picMk id="12" creationId="{E5855C5C-777B-4245-4E5F-7CB625037C3E}"/>
          </ac:picMkLst>
        </pc:picChg>
        <pc:picChg chg="mod">
          <ac:chgData name="L. W." userId="9a12259ed92dd9e8" providerId="LiveId" clId="{28F1CAE7-FFCB-425D-934C-764500291536}" dt="2025-02-02T04:07:34.065" v="133" actId="571"/>
          <ac:picMkLst>
            <pc:docMk/>
            <pc:sldMk cId="3170619524" sldId="264"/>
            <ac:picMk id="14" creationId="{C97DF346-2842-9BCB-D8C5-5A89620A674B}"/>
          </ac:picMkLst>
        </pc:picChg>
        <pc:picChg chg="mod">
          <ac:chgData name="L. W." userId="9a12259ed92dd9e8" providerId="LiveId" clId="{28F1CAE7-FFCB-425D-934C-764500291536}" dt="2025-02-02T04:07:10.705" v="126" actId="1076"/>
          <ac:picMkLst>
            <pc:docMk/>
            <pc:sldMk cId="3170619524" sldId="264"/>
            <ac:picMk id="17" creationId="{6A8CDB17-19E8-9FDB-863D-9ED194CB224C}"/>
          </ac:picMkLst>
        </pc:picChg>
        <pc:picChg chg="mod">
          <ac:chgData name="L. W." userId="9a12259ed92dd9e8" providerId="LiveId" clId="{28F1CAE7-FFCB-425D-934C-764500291536}" dt="2025-02-02T04:07:34.065" v="133" actId="571"/>
          <ac:picMkLst>
            <pc:docMk/>
            <pc:sldMk cId="3170619524" sldId="264"/>
            <ac:picMk id="18" creationId="{31DFC517-F57D-1662-14F5-E1EB25EAF48A}"/>
          </ac:picMkLst>
        </pc:picChg>
        <pc:picChg chg="mod">
          <ac:chgData name="L. W." userId="9a12259ed92dd9e8" providerId="LiveId" clId="{28F1CAE7-FFCB-425D-934C-764500291536}" dt="2025-02-02T04:07:34.065" v="133" actId="571"/>
          <ac:picMkLst>
            <pc:docMk/>
            <pc:sldMk cId="3170619524" sldId="264"/>
            <ac:picMk id="19" creationId="{CF7E37AA-0F74-F807-4447-6C18DCDED672}"/>
          </ac:picMkLst>
        </pc:picChg>
        <pc:picChg chg="mod">
          <ac:chgData name="L. W." userId="9a12259ed92dd9e8" providerId="LiveId" clId="{28F1CAE7-FFCB-425D-934C-764500291536}" dt="2025-02-02T09:42:14.187" v="855" actId="14100"/>
          <ac:picMkLst>
            <pc:docMk/>
            <pc:sldMk cId="3170619524" sldId="264"/>
            <ac:picMk id="20" creationId="{67C66C45-BB34-07F6-3256-55625270A418}"/>
          </ac:picMkLst>
        </pc:picChg>
        <pc:picChg chg="add mod">
          <ac:chgData name="L. W." userId="9a12259ed92dd9e8" providerId="LiveId" clId="{28F1CAE7-FFCB-425D-934C-764500291536}" dt="2025-02-02T04:39:52.564" v="242" actId="1076"/>
          <ac:picMkLst>
            <pc:docMk/>
            <pc:sldMk cId="3170619524" sldId="264"/>
            <ac:picMk id="21" creationId="{3DD92C58-789D-7169-65F9-F87304AF3100}"/>
          </ac:picMkLst>
        </pc:picChg>
        <pc:picChg chg="add mod">
          <ac:chgData name="L. W." userId="9a12259ed92dd9e8" providerId="LiveId" clId="{28F1CAE7-FFCB-425D-934C-764500291536}" dt="2025-02-02T04:39:15.599" v="215" actId="1076"/>
          <ac:picMkLst>
            <pc:docMk/>
            <pc:sldMk cId="3170619524" sldId="264"/>
            <ac:picMk id="22" creationId="{E0D4BA73-99AB-BA4A-96F3-92F0AD075EDA}"/>
          </ac:picMkLst>
        </pc:picChg>
        <pc:picChg chg="mod">
          <ac:chgData name="L. W." userId="9a12259ed92dd9e8" providerId="LiveId" clId="{28F1CAE7-FFCB-425D-934C-764500291536}" dt="2025-02-02T04:11:31.310" v="174" actId="14826"/>
          <ac:picMkLst>
            <pc:docMk/>
            <pc:sldMk cId="3170619524" sldId="264"/>
            <ac:picMk id="23" creationId="{9BC8976C-8DC0-42D1-010E-FC50643175EA}"/>
          </ac:picMkLst>
        </pc:picChg>
        <pc:picChg chg="add del">
          <ac:chgData name="L. W." userId="9a12259ed92dd9e8" providerId="LiveId" clId="{28F1CAE7-FFCB-425D-934C-764500291536}" dt="2025-02-02T04:12:45.434" v="176" actId="478"/>
          <ac:picMkLst>
            <pc:docMk/>
            <pc:sldMk cId="3170619524" sldId="264"/>
            <ac:picMk id="24" creationId="{13726A30-08CC-38D7-BEDC-EFB9B2E56858}"/>
          </ac:picMkLst>
        </pc:picChg>
        <pc:picChg chg="add mod">
          <ac:chgData name="L. W." userId="9a12259ed92dd9e8" providerId="LiveId" clId="{28F1CAE7-FFCB-425D-934C-764500291536}" dt="2025-02-02T04:14:00.989" v="181" actId="1076"/>
          <ac:picMkLst>
            <pc:docMk/>
            <pc:sldMk cId="3170619524" sldId="264"/>
            <ac:picMk id="26" creationId="{27AC367F-E28F-D1AB-2054-DDE70F9AB2D8}"/>
          </ac:picMkLst>
        </pc:picChg>
        <pc:picChg chg="mod">
          <ac:chgData name="L. W." userId="9a12259ed92dd9e8" providerId="LiveId" clId="{28F1CAE7-FFCB-425D-934C-764500291536}" dt="2025-02-02T09:42:14.187" v="855" actId="14100"/>
          <ac:picMkLst>
            <pc:docMk/>
            <pc:sldMk cId="3170619524" sldId="264"/>
            <ac:picMk id="29" creationId="{DA2B8897-23D9-06E9-A45E-83A7F3B19F42}"/>
          </ac:picMkLst>
        </pc:picChg>
        <pc:picChg chg="mod">
          <ac:chgData name="L. W." userId="9a12259ed92dd9e8" providerId="LiveId" clId="{28F1CAE7-FFCB-425D-934C-764500291536}" dt="2025-02-02T04:09:03.029" v="165" actId="408"/>
          <ac:picMkLst>
            <pc:docMk/>
            <pc:sldMk cId="3170619524" sldId="264"/>
            <ac:picMk id="32" creationId="{A4343C8B-6E4C-8E7C-DCC5-8F2E2B77CBDA}"/>
          </ac:picMkLst>
        </pc:picChg>
        <pc:picChg chg="mod">
          <ac:chgData name="L. W." userId="9a12259ed92dd9e8" providerId="LiveId" clId="{28F1CAE7-FFCB-425D-934C-764500291536}" dt="2025-02-02T09:42:14.187" v="855" actId="14100"/>
          <ac:picMkLst>
            <pc:docMk/>
            <pc:sldMk cId="3170619524" sldId="264"/>
            <ac:picMk id="34" creationId="{A65C40A8-8E83-9E30-C60E-44627D2A978F}"/>
          </ac:picMkLst>
        </pc:picChg>
        <pc:picChg chg="mod">
          <ac:chgData name="L. W." userId="9a12259ed92dd9e8" providerId="LiveId" clId="{28F1CAE7-FFCB-425D-934C-764500291536}" dt="2025-02-02T09:42:14.187" v="855" actId="14100"/>
          <ac:picMkLst>
            <pc:docMk/>
            <pc:sldMk cId="3170619524" sldId="264"/>
            <ac:picMk id="36" creationId="{128F5869-FB63-9C99-81DE-FA5CAAA14313}"/>
          </ac:picMkLst>
        </pc:picChg>
        <pc:picChg chg="mod">
          <ac:chgData name="L. W." userId="9a12259ed92dd9e8" providerId="LiveId" clId="{28F1CAE7-FFCB-425D-934C-764500291536}" dt="2025-02-02T04:28:07.271" v="198" actId="571"/>
          <ac:picMkLst>
            <pc:docMk/>
            <pc:sldMk cId="3170619524" sldId="264"/>
            <ac:picMk id="37" creationId="{884C1378-D37E-6B4F-3E21-F8598FB83AB4}"/>
          </ac:picMkLst>
        </pc:picChg>
        <pc:picChg chg="mod">
          <ac:chgData name="L. W." userId="9a12259ed92dd9e8" providerId="LiveId" clId="{28F1CAE7-FFCB-425D-934C-764500291536}" dt="2025-02-02T04:28:07.271" v="198" actId="571"/>
          <ac:picMkLst>
            <pc:docMk/>
            <pc:sldMk cId="3170619524" sldId="264"/>
            <ac:picMk id="46" creationId="{7B23AF28-C5EE-A043-DF15-5B6239EF32F5}"/>
          </ac:picMkLst>
        </pc:picChg>
        <pc:picChg chg="mod">
          <ac:chgData name="L. W." userId="9a12259ed92dd9e8" providerId="LiveId" clId="{28F1CAE7-FFCB-425D-934C-764500291536}" dt="2025-02-02T04:28:38.249" v="204" actId="571"/>
          <ac:picMkLst>
            <pc:docMk/>
            <pc:sldMk cId="3170619524" sldId="264"/>
            <ac:picMk id="49" creationId="{26D57F68-D591-7E5A-76AC-27BE9B465310}"/>
          </ac:picMkLst>
        </pc:picChg>
        <pc:picChg chg="mod">
          <ac:chgData name="L. W." userId="9a12259ed92dd9e8" providerId="LiveId" clId="{28F1CAE7-FFCB-425D-934C-764500291536}" dt="2025-02-02T04:28:38.249" v="204" actId="571"/>
          <ac:picMkLst>
            <pc:docMk/>
            <pc:sldMk cId="3170619524" sldId="264"/>
            <ac:picMk id="52" creationId="{3C14D2E3-62D5-ADF7-7E13-365DA919343D}"/>
          </ac:picMkLst>
        </pc:picChg>
        <pc:picChg chg="mod">
          <ac:chgData name="L. W." userId="9a12259ed92dd9e8" providerId="LiveId" clId="{28F1CAE7-FFCB-425D-934C-764500291536}" dt="2025-02-02T09:11:46.882" v="249" actId="1076"/>
          <ac:picMkLst>
            <pc:docMk/>
            <pc:sldMk cId="3170619524" sldId="264"/>
            <ac:picMk id="54" creationId="{593541DC-D5E7-1785-0F4E-14DEC8DFEBF7}"/>
          </ac:picMkLst>
        </pc:picChg>
        <pc:picChg chg="del mod">
          <ac:chgData name="L. W." userId="9a12259ed92dd9e8" providerId="LiveId" clId="{28F1CAE7-FFCB-425D-934C-764500291536}" dt="2025-02-02T04:39:32.304" v="240" actId="478"/>
          <ac:picMkLst>
            <pc:docMk/>
            <pc:sldMk cId="3170619524" sldId="264"/>
            <ac:picMk id="57" creationId="{1449B286-AE99-850B-B307-5458AC7A1DA5}"/>
          </ac:picMkLst>
        </pc:picChg>
        <pc:picChg chg="del mod">
          <ac:chgData name="L. W." userId="9a12259ed92dd9e8" providerId="LiveId" clId="{28F1CAE7-FFCB-425D-934C-764500291536}" dt="2025-02-02T04:39:34.370" v="241" actId="478"/>
          <ac:picMkLst>
            <pc:docMk/>
            <pc:sldMk cId="3170619524" sldId="264"/>
            <ac:picMk id="58" creationId="{FA6C63F6-D70C-BEDC-9C1A-6868758D151D}"/>
          </ac:picMkLst>
        </pc:picChg>
        <pc:picChg chg="mod">
          <ac:chgData name="L. W." userId="9a12259ed92dd9e8" providerId="LiveId" clId="{28F1CAE7-FFCB-425D-934C-764500291536}" dt="2025-02-02T09:41:54.052" v="852" actId="14826"/>
          <ac:picMkLst>
            <pc:docMk/>
            <pc:sldMk cId="3170619524" sldId="264"/>
            <ac:picMk id="60" creationId="{2B01EDF6-9DD7-77EA-ACED-EBBA3DC48D3F}"/>
          </ac:picMkLst>
        </pc:picChg>
        <pc:picChg chg="del mod">
          <ac:chgData name="L. W." userId="9a12259ed92dd9e8" providerId="LiveId" clId="{28F1CAE7-FFCB-425D-934C-764500291536}" dt="2025-02-02T04:39:03.160" v="213" actId="478"/>
          <ac:picMkLst>
            <pc:docMk/>
            <pc:sldMk cId="3170619524" sldId="264"/>
            <ac:picMk id="63" creationId="{72B68C81-F36A-DD74-B59B-9124481DAB37}"/>
          </ac:picMkLst>
        </pc:picChg>
        <pc:picChg chg="del mod">
          <ac:chgData name="L. W." userId="9a12259ed92dd9e8" providerId="LiveId" clId="{28F1CAE7-FFCB-425D-934C-764500291536}" dt="2025-02-02T04:39:05.032" v="214" actId="478"/>
          <ac:picMkLst>
            <pc:docMk/>
            <pc:sldMk cId="3170619524" sldId="264"/>
            <ac:picMk id="1024" creationId="{8EB1419B-A385-209B-4059-0F213682503F}"/>
          </ac:picMkLst>
        </pc:picChg>
        <pc:picChg chg="del mod">
          <ac:chgData name="L. W." userId="9a12259ed92dd9e8" providerId="LiveId" clId="{28F1CAE7-FFCB-425D-934C-764500291536}" dt="2025-02-02T04:09:17.286" v="166" actId="478"/>
          <ac:picMkLst>
            <pc:docMk/>
            <pc:sldMk cId="3170619524" sldId="264"/>
            <ac:picMk id="1026" creationId="{DC38985E-BC47-06FA-12DD-169D6351298E}"/>
          </ac:picMkLst>
        </pc:picChg>
        <pc:picChg chg="mod">
          <ac:chgData name="L. W." userId="9a12259ed92dd9e8" providerId="LiveId" clId="{28F1CAE7-FFCB-425D-934C-764500291536}" dt="2025-02-02T09:42:15.127" v="856" actId="571"/>
          <ac:picMkLst>
            <pc:docMk/>
            <pc:sldMk cId="3170619524" sldId="264"/>
            <ac:picMk id="1027" creationId="{5F620FA8-6058-DB26-D389-D1389628E3DE}"/>
          </ac:picMkLst>
        </pc:picChg>
        <pc:picChg chg="mod">
          <ac:chgData name="L. W." userId="9a12259ed92dd9e8" providerId="LiveId" clId="{28F1CAE7-FFCB-425D-934C-764500291536}" dt="2025-02-02T04:08:59.853" v="164" actId="12789"/>
          <ac:picMkLst>
            <pc:docMk/>
            <pc:sldMk cId="3170619524" sldId="264"/>
            <ac:picMk id="1028" creationId="{B9ED742A-4BB2-BA3E-F1EB-C524385384A2}"/>
          </ac:picMkLst>
        </pc:picChg>
        <pc:picChg chg="mod">
          <ac:chgData name="L. W." userId="9a12259ed92dd9e8" providerId="LiveId" clId="{28F1CAE7-FFCB-425D-934C-764500291536}" dt="2025-02-02T09:42:15.127" v="856" actId="571"/>
          <ac:picMkLst>
            <pc:docMk/>
            <pc:sldMk cId="3170619524" sldId="264"/>
            <ac:picMk id="1031" creationId="{E9C29C64-0F34-2376-C042-6E21913D00D7}"/>
          </ac:picMkLst>
        </pc:picChg>
        <pc:picChg chg="mod">
          <ac:chgData name="L. W." userId="9a12259ed92dd9e8" providerId="LiveId" clId="{28F1CAE7-FFCB-425D-934C-764500291536}" dt="2025-02-02T04:28:16.122" v="200" actId="14100"/>
          <ac:picMkLst>
            <pc:docMk/>
            <pc:sldMk cId="3170619524" sldId="264"/>
            <ac:picMk id="1032" creationId="{F6F789DB-E2C2-0875-82EA-052D81E428D9}"/>
          </ac:picMkLst>
        </pc:picChg>
      </pc:sldChg>
      <pc:sldChg chg="delSp del mod delAnim">
        <pc:chgData name="L. W." userId="9a12259ed92dd9e8" providerId="LiveId" clId="{28F1CAE7-FFCB-425D-934C-764500291536}" dt="2025-02-02T04:04:39.389" v="51" actId="47"/>
        <pc:sldMkLst>
          <pc:docMk/>
          <pc:sldMk cId="1294663944" sldId="265"/>
        </pc:sldMkLst>
        <pc:picChg chg="del">
          <ac:chgData name="L. W." userId="9a12259ed92dd9e8" providerId="LiveId" clId="{28F1CAE7-FFCB-425D-934C-764500291536}" dt="2025-02-02T04:04:34.824" v="49" actId="478"/>
          <ac:picMkLst>
            <pc:docMk/>
            <pc:sldMk cId="1294663944" sldId="265"/>
            <ac:picMk id="2" creationId="{6E27F191-109F-DE15-251D-A0798934CBDA}"/>
          </ac:picMkLst>
        </pc:picChg>
      </pc:sldChg>
      <pc:sldChg chg="addSp delSp modSp del mod">
        <pc:chgData name="L. W." userId="9a12259ed92dd9e8" providerId="LiveId" clId="{28F1CAE7-FFCB-425D-934C-764500291536}" dt="2025-02-02T09:25:04.359" v="579" actId="47"/>
        <pc:sldMkLst>
          <pc:docMk/>
          <pc:sldMk cId="1593117654" sldId="266"/>
        </pc:sldMkLst>
        <pc:spChg chg="del">
          <ac:chgData name="L. W." userId="9a12259ed92dd9e8" providerId="LiveId" clId="{28F1CAE7-FFCB-425D-934C-764500291536}" dt="2025-02-02T04:04:29.903" v="48" actId="478"/>
          <ac:spMkLst>
            <pc:docMk/>
            <pc:sldMk cId="1593117654" sldId="266"/>
            <ac:spMk id="3" creationId="{74007FF7-D0E2-9D3A-5A13-B29AE037E4BA}"/>
          </ac:spMkLst>
        </pc:spChg>
        <pc:spChg chg="del">
          <ac:chgData name="L. W." userId="9a12259ed92dd9e8" providerId="LiveId" clId="{28F1CAE7-FFCB-425D-934C-764500291536}" dt="2025-02-02T04:04:29.903" v="48" actId="478"/>
          <ac:spMkLst>
            <pc:docMk/>
            <pc:sldMk cId="1593117654" sldId="266"/>
            <ac:spMk id="4" creationId="{78FC7AD2-2064-AE7F-6A7E-32B40851BB5D}"/>
          </ac:spMkLst>
        </pc:spChg>
        <pc:spChg chg="del">
          <ac:chgData name="L. W." userId="9a12259ed92dd9e8" providerId="LiveId" clId="{28F1CAE7-FFCB-425D-934C-764500291536}" dt="2025-02-02T04:04:29.903" v="48" actId="478"/>
          <ac:spMkLst>
            <pc:docMk/>
            <pc:sldMk cId="1593117654" sldId="266"/>
            <ac:spMk id="8" creationId="{5AC334BB-3B2C-A8CF-9D2B-C686197E9CD5}"/>
          </ac:spMkLst>
        </pc:spChg>
        <pc:spChg chg="add del mod">
          <ac:chgData name="L. W." userId="9a12259ed92dd9e8" providerId="LiveId" clId="{28F1CAE7-FFCB-425D-934C-764500291536}" dt="2025-02-02T09:22:37.980" v="550" actId="478"/>
          <ac:spMkLst>
            <pc:docMk/>
            <pc:sldMk cId="1593117654" sldId="266"/>
            <ac:spMk id="10" creationId="{7E614F98-E142-3B24-8B26-505070A9BF45}"/>
          </ac:spMkLst>
        </pc:spChg>
        <pc:picChg chg="del">
          <ac:chgData name="L. W." userId="9a12259ed92dd9e8" providerId="LiveId" clId="{28F1CAE7-FFCB-425D-934C-764500291536}" dt="2025-02-02T04:04:29.903" v="48" actId="478"/>
          <ac:picMkLst>
            <pc:docMk/>
            <pc:sldMk cId="1593117654" sldId="266"/>
            <ac:picMk id="7" creationId="{4070E04D-9620-744C-1FDE-B416FE572538}"/>
          </ac:picMkLst>
        </pc:picChg>
        <pc:picChg chg="del">
          <ac:chgData name="L. W." userId="9a12259ed92dd9e8" providerId="LiveId" clId="{28F1CAE7-FFCB-425D-934C-764500291536}" dt="2025-02-02T04:04:29.903" v="48" actId="478"/>
          <ac:picMkLst>
            <pc:docMk/>
            <pc:sldMk cId="1593117654" sldId="266"/>
            <ac:picMk id="9" creationId="{53A53D9B-425B-6DA5-B154-672D6B0FDD31}"/>
          </ac:picMkLst>
        </pc:picChg>
        <pc:picChg chg="del">
          <ac:chgData name="L. W." userId="9a12259ed92dd9e8" providerId="LiveId" clId="{28F1CAE7-FFCB-425D-934C-764500291536}" dt="2025-02-02T04:04:29.903" v="48" actId="478"/>
          <ac:picMkLst>
            <pc:docMk/>
            <pc:sldMk cId="1593117654" sldId="266"/>
            <ac:picMk id="12" creationId="{501E777A-FF03-DE4B-3932-CAC222533035}"/>
          </ac:picMkLst>
        </pc:picChg>
        <pc:cxnChg chg="del">
          <ac:chgData name="L. W." userId="9a12259ed92dd9e8" providerId="LiveId" clId="{28F1CAE7-FFCB-425D-934C-764500291536}" dt="2025-02-02T04:04:29.903" v="48" actId="478"/>
          <ac:cxnSpMkLst>
            <pc:docMk/>
            <pc:sldMk cId="1593117654" sldId="266"/>
            <ac:cxnSpMk id="5" creationId="{1171C529-98B4-9F3C-31F3-5646640D7511}"/>
          </ac:cxnSpMkLst>
        </pc:cxnChg>
        <pc:cxnChg chg="del">
          <ac:chgData name="L. W." userId="9a12259ed92dd9e8" providerId="LiveId" clId="{28F1CAE7-FFCB-425D-934C-764500291536}" dt="2025-02-02T04:04:29.903" v="48" actId="478"/>
          <ac:cxnSpMkLst>
            <pc:docMk/>
            <pc:sldMk cId="1593117654" sldId="266"/>
            <ac:cxnSpMk id="6" creationId="{D2424F85-51FE-0D0C-7083-5026037181A9}"/>
          </ac:cxnSpMkLst>
        </pc:cxnChg>
      </pc:sldChg>
      <pc:sldChg chg="new del">
        <pc:chgData name="L. W." userId="9a12259ed92dd9e8" providerId="LiveId" clId="{28F1CAE7-FFCB-425D-934C-764500291536}" dt="2025-02-02T04:03:55.217" v="47" actId="47"/>
        <pc:sldMkLst>
          <pc:docMk/>
          <pc:sldMk cId="734975602" sldId="267"/>
        </pc:sldMkLst>
      </pc:sldChg>
      <pc:sldChg chg="addSp delSp modSp new mod setBg addAnim delAnim modNotesTx">
        <pc:chgData name="L. W." userId="9a12259ed92dd9e8" providerId="LiveId" clId="{28F1CAE7-FFCB-425D-934C-764500291536}" dt="2025-02-02T10:02:05.851" v="1093" actId="20577"/>
        <pc:sldMkLst>
          <pc:docMk/>
          <pc:sldMk cId="3070193851" sldId="268"/>
        </pc:sldMkLst>
        <pc:spChg chg="mod">
          <ac:chgData name="L. W." userId="9a12259ed92dd9e8" providerId="LiveId" clId="{28F1CAE7-FFCB-425D-934C-764500291536}" dt="2025-02-02T09:58:47.081" v="1058" actId="26606"/>
          <ac:spMkLst>
            <pc:docMk/>
            <pc:sldMk cId="3070193851" sldId="268"/>
            <ac:spMk id="2" creationId="{DE8BA6EF-A0E0-DE6C-DD6E-D9F32269DF4D}"/>
          </ac:spMkLst>
        </pc:spChg>
        <pc:spChg chg="mod">
          <ac:chgData name="L. W." userId="9a12259ed92dd9e8" providerId="LiveId" clId="{28F1CAE7-FFCB-425D-934C-764500291536}" dt="2025-02-02T09:58:47.081" v="1058" actId="26606"/>
          <ac:spMkLst>
            <pc:docMk/>
            <pc:sldMk cId="3070193851" sldId="268"/>
            <ac:spMk id="3" creationId="{E34138EC-745E-6472-059F-6DAD15DAFCD9}"/>
          </ac:spMkLst>
        </pc:spChg>
        <pc:spChg chg="add del">
          <ac:chgData name="L. W." userId="9a12259ed92dd9e8" providerId="LiveId" clId="{28F1CAE7-FFCB-425D-934C-764500291536}" dt="2025-02-02T09:56:13.847" v="974" actId="26606"/>
          <ac:spMkLst>
            <pc:docMk/>
            <pc:sldMk cId="3070193851" sldId="268"/>
            <ac:spMk id="8" creationId="{3677BAFB-3BD3-41BB-9107-FAE224AE21C4}"/>
          </ac:spMkLst>
        </pc:spChg>
        <pc:spChg chg="add del">
          <ac:chgData name="L. W." userId="9a12259ed92dd9e8" providerId="LiveId" clId="{28F1CAE7-FFCB-425D-934C-764500291536}" dt="2025-02-02T09:56:13.847" v="974" actId="26606"/>
          <ac:spMkLst>
            <pc:docMk/>
            <pc:sldMk cId="3070193851" sldId="268"/>
            <ac:spMk id="10" creationId="{E6823A9B-C188-42D4-847C-3AD928DB145C}"/>
          </ac:spMkLst>
        </pc:spChg>
        <pc:spChg chg="add del">
          <ac:chgData name="L. W." userId="9a12259ed92dd9e8" providerId="LiveId" clId="{28F1CAE7-FFCB-425D-934C-764500291536}" dt="2025-02-02T09:56:13.847" v="974" actId="26606"/>
          <ac:spMkLst>
            <pc:docMk/>
            <pc:sldMk cId="3070193851" sldId="268"/>
            <ac:spMk id="12" creationId="{34B557F3-1A0C-4749-A6DB-EAC082DF390B}"/>
          </ac:spMkLst>
        </pc:spChg>
        <pc:spChg chg="add del">
          <ac:chgData name="L. W." userId="9a12259ed92dd9e8" providerId="LiveId" clId="{28F1CAE7-FFCB-425D-934C-764500291536}" dt="2025-02-02T09:56:13.847" v="974" actId="26606"/>
          <ac:spMkLst>
            <pc:docMk/>
            <pc:sldMk cId="3070193851" sldId="268"/>
            <ac:spMk id="14" creationId="{55D55AA6-3751-494F-868A-DCEDC5CE82BF}"/>
          </ac:spMkLst>
        </pc:spChg>
        <pc:spChg chg="add del">
          <ac:chgData name="L. W." userId="9a12259ed92dd9e8" providerId="LiveId" clId="{28F1CAE7-FFCB-425D-934C-764500291536}" dt="2025-02-02T09:56:13.847" v="974" actId="26606"/>
          <ac:spMkLst>
            <pc:docMk/>
            <pc:sldMk cId="3070193851" sldId="268"/>
            <ac:spMk id="16" creationId="{4D4C00DC-4DC6-4CD2-9E31-F17E6CEBC5A6}"/>
          </ac:spMkLst>
        </pc:spChg>
        <pc:spChg chg="add del">
          <ac:chgData name="L. W." userId="9a12259ed92dd9e8" providerId="LiveId" clId="{28F1CAE7-FFCB-425D-934C-764500291536}" dt="2025-02-02T09:56:13.847" v="974" actId="26606"/>
          <ac:spMkLst>
            <pc:docMk/>
            <pc:sldMk cId="3070193851" sldId="268"/>
            <ac:spMk id="18" creationId="{D82AB1B2-7970-42CF-8BF5-567C69E9FFFB}"/>
          </ac:spMkLst>
        </pc:spChg>
        <pc:spChg chg="add del">
          <ac:chgData name="L. W." userId="9a12259ed92dd9e8" providerId="LiveId" clId="{28F1CAE7-FFCB-425D-934C-764500291536}" dt="2025-02-02T09:56:13.847" v="974" actId="26606"/>
          <ac:spMkLst>
            <pc:docMk/>
            <pc:sldMk cId="3070193851" sldId="268"/>
            <ac:spMk id="24" creationId="{C10FB9CA-E7FA-462C-B537-F1224ED1ACF4}"/>
          </ac:spMkLst>
        </pc:spChg>
        <pc:spChg chg="add del">
          <ac:chgData name="L. W." userId="9a12259ed92dd9e8" providerId="LiveId" clId="{28F1CAE7-FFCB-425D-934C-764500291536}" dt="2025-02-02T09:56:13.847" v="974" actId="26606"/>
          <ac:spMkLst>
            <pc:docMk/>
            <pc:sldMk cId="3070193851" sldId="268"/>
            <ac:spMk id="26" creationId="{D8469AE7-A75B-4F37-850B-EF5974ABED2C}"/>
          </ac:spMkLst>
        </pc:spChg>
        <pc:spChg chg="add del">
          <ac:chgData name="L. W." userId="9a12259ed92dd9e8" providerId="LiveId" clId="{28F1CAE7-FFCB-425D-934C-764500291536}" dt="2025-02-02T09:56:28.263" v="976" actId="26606"/>
          <ac:spMkLst>
            <pc:docMk/>
            <pc:sldMk cId="3070193851" sldId="268"/>
            <ac:spMk id="199" creationId="{934F1179-B481-4F9E-BCA3-AFB972070F83}"/>
          </ac:spMkLst>
        </pc:spChg>
        <pc:spChg chg="add del">
          <ac:chgData name="L. W." userId="9a12259ed92dd9e8" providerId="LiveId" clId="{28F1CAE7-FFCB-425D-934C-764500291536}" dt="2025-02-02T09:56:28.263" v="976" actId="26606"/>
          <ac:spMkLst>
            <pc:docMk/>
            <pc:sldMk cId="3070193851" sldId="268"/>
            <ac:spMk id="200" creationId="{827DC2C4-B485-428A-BF4A-472D2967F47F}"/>
          </ac:spMkLst>
        </pc:spChg>
        <pc:spChg chg="add del">
          <ac:chgData name="L. W." userId="9a12259ed92dd9e8" providerId="LiveId" clId="{28F1CAE7-FFCB-425D-934C-764500291536}" dt="2025-02-02T09:56:28.263" v="976" actId="26606"/>
          <ac:spMkLst>
            <pc:docMk/>
            <pc:sldMk cId="3070193851" sldId="268"/>
            <ac:spMk id="201" creationId="{EE04B5EB-F158-4507-90DD-BD23620C7CC9}"/>
          </ac:spMkLst>
        </pc:spChg>
        <pc:spChg chg="add">
          <ac:chgData name="L. W." userId="9a12259ed92dd9e8" providerId="LiveId" clId="{28F1CAE7-FFCB-425D-934C-764500291536}" dt="2025-02-02T09:58:47.081" v="1058" actId="26606"/>
          <ac:spMkLst>
            <pc:docMk/>
            <pc:sldMk cId="3070193851" sldId="268"/>
            <ac:spMk id="3079" creationId="{19D32F93-50AC-4C46-A5DB-291C60DDB7BD}"/>
          </ac:spMkLst>
        </pc:spChg>
        <pc:spChg chg="add">
          <ac:chgData name="L. W." userId="9a12259ed92dd9e8" providerId="LiveId" clId="{28F1CAE7-FFCB-425D-934C-764500291536}" dt="2025-02-02T09:58:47.081" v="1058" actId="26606"/>
          <ac:spMkLst>
            <pc:docMk/>
            <pc:sldMk cId="3070193851" sldId="268"/>
            <ac:spMk id="3081" creationId="{86FD7672-78BE-4D6F-A711-2CDB79B52DFF}"/>
          </ac:spMkLst>
        </pc:spChg>
        <pc:spChg chg="add">
          <ac:chgData name="L. W." userId="9a12259ed92dd9e8" providerId="LiveId" clId="{28F1CAE7-FFCB-425D-934C-764500291536}" dt="2025-02-02T09:58:47.081" v="1058" actId="26606"/>
          <ac:spMkLst>
            <pc:docMk/>
            <pc:sldMk cId="3070193851" sldId="268"/>
            <ac:spMk id="3083" creationId="{827DC2C4-B485-428A-BF4A-472D2967F47F}"/>
          </ac:spMkLst>
        </pc:spChg>
        <pc:spChg chg="add">
          <ac:chgData name="L. W." userId="9a12259ed92dd9e8" providerId="LiveId" clId="{28F1CAE7-FFCB-425D-934C-764500291536}" dt="2025-02-02T09:58:47.081" v="1058" actId="26606"/>
          <ac:spMkLst>
            <pc:docMk/>
            <pc:sldMk cId="3070193851" sldId="268"/>
            <ac:spMk id="3085" creationId="{4A62647B-1222-407C-8740-5A497612B1F5}"/>
          </ac:spMkLst>
        </pc:spChg>
        <pc:picChg chg="add del mod">
          <ac:chgData name="L. W." userId="9a12259ed92dd9e8" providerId="LiveId" clId="{28F1CAE7-FFCB-425D-934C-764500291536}" dt="2025-02-02T09:55:45.727" v="970" actId="478"/>
          <ac:picMkLst>
            <pc:docMk/>
            <pc:sldMk cId="3070193851" sldId="268"/>
            <ac:picMk id="4" creationId="{6DDD689B-369A-02CB-A2F9-09614C78571C}"/>
          </ac:picMkLst>
        </pc:picChg>
        <pc:picChg chg="add mod">
          <ac:chgData name="L. W." userId="9a12259ed92dd9e8" providerId="LiveId" clId="{28F1CAE7-FFCB-425D-934C-764500291536}" dt="2025-02-02T09:58:47.081" v="1058" actId="26606"/>
          <ac:picMkLst>
            <pc:docMk/>
            <pc:sldMk cId="3070193851" sldId="268"/>
            <ac:picMk id="3074" creationId="{1CA2BC09-A14D-4E7D-DBF3-B834ED5DA0CD}"/>
          </ac:picMkLst>
        </pc:picChg>
      </pc:sldChg>
      <pc:sldChg chg="addSp delSp modSp add mod modAnim">
        <pc:chgData name="L. W." userId="9a12259ed92dd9e8" providerId="LiveId" clId="{28F1CAE7-FFCB-425D-934C-764500291536}" dt="2025-02-02T10:52:27.978" v="1104" actId="14100"/>
        <pc:sldMkLst>
          <pc:docMk/>
          <pc:sldMk cId="1086131251" sldId="269"/>
        </pc:sldMkLst>
        <pc:spChg chg="del mod">
          <ac:chgData name="L. W." userId="9a12259ed92dd9e8" providerId="LiveId" clId="{28F1CAE7-FFCB-425D-934C-764500291536}" dt="2025-02-02T10:52:20.082" v="1102" actId="478"/>
          <ac:spMkLst>
            <pc:docMk/>
            <pc:sldMk cId="1086131251" sldId="269"/>
            <ac:spMk id="2" creationId="{00D5EF88-8D71-96AD-9096-A888C3F60C65}"/>
          </ac:spMkLst>
        </pc:spChg>
        <pc:spChg chg="add del mod">
          <ac:chgData name="L. W." userId="9a12259ed92dd9e8" providerId="LiveId" clId="{28F1CAE7-FFCB-425D-934C-764500291536}" dt="2025-02-02T10:52:24.156" v="1103" actId="478"/>
          <ac:spMkLst>
            <pc:docMk/>
            <pc:sldMk cId="1086131251" sldId="269"/>
            <ac:spMk id="5" creationId="{3CB1470B-DA08-B01C-E3D5-948AAD4B2B89}"/>
          </ac:spMkLst>
        </pc:spChg>
        <pc:picChg chg="add mod">
          <ac:chgData name="L. W." userId="9a12259ed92dd9e8" providerId="LiveId" clId="{28F1CAE7-FFCB-425D-934C-764500291536}" dt="2025-02-02T10:52:27.978" v="1104" actId="14100"/>
          <ac:picMkLst>
            <pc:docMk/>
            <pc:sldMk cId="1086131251" sldId="269"/>
            <ac:picMk id="3" creationId="{387F0111-4728-5B8B-D03F-5F4D8E3643F6}"/>
          </ac:picMkLst>
        </pc:picChg>
      </pc:sldChg>
      <pc:sldChg chg="addSp delSp modSp add mod ord modNotesTx">
        <pc:chgData name="L. W." userId="9a12259ed92dd9e8" providerId="LiveId" clId="{28F1CAE7-FFCB-425D-934C-764500291536}" dt="2025-02-02T10:04:50.833" v="1097" actId="313"/>
        <pc:sldMkLst>
          <pc:docMk/>
          <pc:sldMk cId="42113236" sldId="270"/>
        </pc:sldMkLst>
        <pc:spChg chg="mod">
          <ac:chgData name="L. W." userId="9a12259ed92dd9e8" providerId="LiveId" clId="{28F1CAE7-FFCB-425D-934C-764500291536}" dt="2025-02-02T04:05:55.380" v="98" actId="20577"/>
          <ac:spMkLst>
            <pc:docMk/>
            <pc:sldMk cId="42113236" sldId="270"/>
            <ac:spMk id="2" creationId="{52958C9C-C258-A244-6C49-0D17BB514D55}"/>
          </ac:spMkLst>
        </pc:spChg>
        <pc:spChg chg="add mod">
          <ac:chgData name="L. W." userId="9a12259ed92dd9e8" providerId="LiveId" clId="{28F1CAE7-FFCB-425D-934C-764500291536}" dt="2025-02-02T09:31:41.220" v="611" actId="21"/>
          <ac:spMkLst>
            <pc:docMk/>
            <pc:sldMk cId="42113236" sldId="270"/>
            <ac:spMk id="6" creationId="{B7EA0DCA-823B-8B03-6404-947F4B471D50}"/>
          </ac:spMkLst>
        </pc:spChg>
        <pc:spChg chg="del">
          <ac:chgData name="L. W." userId="9a12259ed92dd9e8" providerId="LiveId" clId="{28F1CAE7-FFCB-425D-934C-764500291536}" dt="2025-02-02T09:31:41.220" v="611" actId="21"/>
          <ac:spMkLst>
            <pc:docMk/>
            <pc:sldMk cId="42113236" sldId="270"/>
            <ac:spMk id="7" creationId="{AFEA4D54-7BE9-3719-DC88-98B22DAEE8E5}"/>
          </ac:spMkLst>
        </pc:spChg>
        <pc:spChg chg="add del mod">
          <ac:chgData name="L. W." userId="9a12259ed92dd9e8" providerId="LiveId" clId="{28F1CAE7-FFCB-425D-934C-764500291536}" dt="2025-02-02T09:31:45.455" v="613" actId="478"/>
          <ac:spMkLst>
            <pc:docMk/>
            <pc:sldMk cId="42113236" sldId="270"/>
            <ac:spMk id="8" creationId="{AFEA4D54-7BE9-3719-DC88-98B22DAEE8E5}"/>
          </ac:spMkLst>
        </pc:spChg>
        <pc:spChg chg="add mod">
          <ac:chgData name="L. W." userId="9a12259ed92dd9e8" providerId="LiveId" clId="{28F1CAE7-FFCB-425D-934C-764500291536}" dt="2025-02-02T09:31:52.054" v="615" actId="21"/>
          <ac:spMkLst>
            <pc:docMk/>
            <pc:sldMk cId="42113236" sldId="270"/>
            <ac:spMk id="9" creationId="{6AC58991-1E05-8262-67D9-9056BF8E7073}"/>
          </ac:spMkLst>
        </pc:spChg>
        <pc:spChg chg="add mod">
          <ac:chgData name="L. W." userId="9a12259ed92dd9e8" providerId="LiveId" clId="{28F1CAE7-FFCB-425D-934C-764500291536}" dt="2025-02-02T10:04:50.833" v="1097" actId="313"/>
          <ac:spMkLst>
            <pc:docMk/>
            <pc:sldMk cId="42113236" sldId="270"/>
            <ac:spMk id="10" creationId="{240F4B6A-E8FC-6400-6163-849FF6A98EE6}"/>
          </ac:spMkLst>
        </pc:spChg>
        <pc:spChg chg="add mod ord">
          <ac:chgData name="L. W." userId="9a12259ed92dd9e8" providerId="LiveId" clId="{28F1CAE7-FFCB-425D-934C-764500291536}" dt="2025-02-02T09:33:31.412" v="653" actId="171"/>
          <ac:spMkLst>
            <pc:docMk/>
            <pc:sldMk cId="42113236" sldId="270"/>
            <ac:spMk id="11" creationId="{55E1B971-1D00-1953-C6A7-042D00D7D75C}"/>
          </ac:spMkLst>
        </pc:spChg>
        <pc:spChg chg="add mod ord">
          <ac:chgData name="L. W." userId="9a12259ed92dd9e8" providerId="LiveId" clId="{28F1CAE7-FFCB-425D-934C-764500291536}" dt="2025-02-02T09:34:09.455" v="659" actId="167"/>
          <ac:spMkLst>
            <pc:docMk/>
            <pc:sldMk cId="42113236" sldId="270"/>
            <ac:spMk id="12" creationId="{F34F2A58-40AB-4F2F-68C9-41D3557AEEE7}"/>
          </ac:spMkLst>
        </pc:spChg>
        <pc:spChg chg="add mod">
          <ac:chgData name="L. W." userId="9a12259ed92dd9e8" providerId="LiveId" clId="{28F1CAE7-FFCB-425D-934C-764500291536}" dt="2025-02-02T09:35:26.027" v="711" actId="1076"/>
          <ac:spMkLst>
            <pc:docMk/>
            <pc:sldMk cId="42113236" sldId="270"/>
            <ac:spMk id="13" creationId="{7E14479F-3C25-C554-D66F-7378911CDA11}"/>
          </ac:spMkLst>
        </pc:spChg>
        <pc:picChg chg="mod">
          <ac:chgData name="L. W." userId="9a12259ed92dd9e8" providerId="LiveId" clId="{28F1CAE7-FFCB-425D-934C-764500291536}" dt="2025-02-02T09:32:13.409" v="623" actId="1076"/>
          <ac:picMkLst>
            <pc:docMk/>
            <pc:sldMk cId="42113236" sldId="270"/>
            <ac:picMk id="3" creationId="{4A111DF4-F0E6-BFFD-3164-85A1F94E3D61}"/>
          </ac:picMkLst>
        </pc:picChg>
        <pc:picChg chg="mod">
          <ac:chgData name="L. W." userId="9a12259ed92dd9e8" providerId="LiveId" clId="{28F1CAE7-FFCB-425D-934C-764500291536}" dt="2025-02-02T09:32:19.114" v="625" actId="1076"/>
          <ac:picMkLst>
            <pc:docMk/>
            <pc:sldMk cId="42113236" sldId="270"/>
            <ac:picMk id="4" creationId="{1831EDFB-E1D4-F198-7420-BE207562A47F}"/>
          </ac:picMkLst>
        </pc:picChg>
        <pc:picChg chg="mod">
          <ac:chgData name="L. W." userId="9a12259ed92dd9e8" providerId="LiveId" clId="{28F1CAE7-FFCB-425D-934C-764500291536}" dt="2025-02-02T09:32:42.289" v="632" actId="1076"/>
          <ac:picMkLst>
            <pc:docMk/>
            <pc:sldMk cId="42113236" sldId="270"/>
            <ac:picMk id="5" creationId="{97E2B8D8-6674-14B1-BA7E-EAC9294358FD}"/>
          </ac:picMkLst>
        </pc:picChg>
        <pc:picChg chg="add del mod">
          <ac:chgData name="L. W." userId="9a12259ed92dd9e8" providerId="LiveId" clId="{28F1CAE7-FFCB-425D-934C-764500291536}" dt="2025-02-02T09:35:20.404" v="710" actId="478"/>
          <ac:picMkLst>
            <pc:docMk/>
            <pc:sldMk cId="42113236" sldId="270"/>
            <ac:picMk id="2050" creationId="{95C80FA6-8984-3407-752C-23F0BC9DEBB3}"/>
          </ac:picMkLst>
        </pc:picChg>
        <pc:picChg chg="add mod">
          <ac:chgData name="L. W." userId="9a12259ed92dd9e8" providerId="LiveId" clId="{28F1CAE7-FFCB-425D-934C-764500291536}" dt="2025-02-02T09:34:32.182" v="668" actId="1076"/>
          <ac:picMkLst>
            <pc:docMk/>
            <pc:sldMk cId="42113236" sldId="270"/>
            <ac:picMk id="2052" creationId="{EB1DA2D3-9758-F5AF-03E4-69F92F261EAF}"/>
          </ac:picMkLst>
        </pc:picChg>
        <pc:picChg chg="add mod">
          <ac:chgData name="L. W." userId="9a12259ed92dd9e8" providerId="LiveId" clId="{28F1CAE7-FFCB-425D-934C-764500291536}" dt="2025-02-02T09:34:36.375" v="670" actId="1076"/>
          <ac:picMkLst>
            <pc:docMk/>
            <pc:sldMk cId="42113236" sldId="270"/>
            <ac:picMk id="2054" creationId="{079F66F1-2A35-62B9-EBF4-7894C200B7BD}"/>
          </ac:picMkLst>
        </pc:picChg>
      </pc:sldChg>
      <pc:sldChg chg="new del">
        <pc:chgData name="L. W." userId="9a12259ed92dd9e8" providerId="LiveId" clId="{28F1CAE7-FFCB-425D-934C-764500291536}" dt="2025-02-02T10:51:43.767" v="1099" actId="47"/>
        <pc:sldMkLst>
          <pc:docMk/>
          <pc:sldMk cId="1058572109" sldId="271"/>
        </pc:sldMkLst>
      </pc:sldChg>
    </pc:docChg>
  </pc:docChgLst>
  <pc:docChgLst>
    <pc:chgData name="Guest User" providerId="Windows Live" clId="Web-{188AFD04-41A3-1D74-6642-C4D5BD0B86AE}"/>
    <pc:docChg chg="modSld">
      <pc:chgData name="Guest User" userId="" providerId="Windows Live" clId="Web-{188AFD04-41A3-1D74-6642-C4D5BD0B86AE}" dt="2025-02-02T09:31:51.102" v="101" actId="1076"/>
      <pc:docMkLst>
        <pc:docMk/>
      </pc:docMkLst>
      <pc:sldChg chg="addSp delSp modSp">
        <pc:chgData name="Guest User" userId="" providerId="Windows Live" clId="Web-{188AFD04-41A3-1D74-6642-C4D5BD0B86AE}" dt="2025-02-02T09:31:51.102" v="101" actId="1076"/>
        <pc:sldMkLst>
          <pc:docMk/>
          <pc:sldMk cId="42113236" sldId="270"/>
        </pc:sldMkLst>
        <pc:spChg chg="del">
          <ac:chgData name="Guest User" userId="" providerId="Windows Live" clId="Web-{188AFD04-41A3-1D74-6642-C4D5BD0B86AE}" dt="2025-02-02T09:31:45.773" v="99"/>
          <ac:spMkLst>
            <pc:docMk/>
            <pc:sldMk cId="42113236" sldId="270"/>
            <ac:spMk id="6" creationId="{B7EA0DCA-823B-8B03-6404-947F4B471D50}"/>
          </ac:spMkLst>
        </pc:spChg>
        <pc:spChg chg="mod">
          <ac:chgData name="Guest User" userId="" providerId="Windows Live" clId="Web-{188AFD04-41A3-1D74-6642-C4D5BD0B86AE}" dt="2025-02-02T09:28:06.002" v="94" actId="20577"/>
          <ac:spMkLst>
            <pc:docMk/>
            <pc:sldMk cId="42113236" sldId="270"/>
            <ac:spMk id="7" creationId="{AFEA4D54-7BE9-3719-DC88-98B22DAEE8E5}"/>
          </ac:spMkLst>
        </pc:spChg>
        <pc:picChg chg="add mod">
          <ac:chgData name="Guest User" userId="" providerId="Windows Live" clId="Web-{188AFD04-41A3-1D74-6642-C4D5BD0B86AE}" dt="2025-02-02T09:30:35.725" v="95"/>
          <ac:picMkLst>
            <pc:docMk/>
            <pc:sldMk cId="42113236" sldId="270"/>
            <ac:picMk id="3" creationId="{4A111DF4-F0E6-BFFD-3164-85A1F94E3D61}"/>
          </ac:picMkLst>
        </pc:picChg>
        <pc:picChg chg="add mod">
          <ac:chgData name="Guest User" userId="" providerId="Windows Live" clId="Web-{188AFD04-41A3-1D74-6642-C4D5BD0B86AE}" dt="2025-02-02T09:31:18.398" v="98" actId="14100"/>
          <ac:picMkLst>
            <pc:docMk/>
            <pc:sldMk cId="42113236" sldId="270"/>
            <ac:picMk id="4" creationId="{1831EDFB-E1D4-F198-7420-BE207562A47F}"/>
          </ac:picMkLst>
        </pc:picChg>
        <pc:picChg chg="add mod ord">
          <ac:chgData name="Guest User" userId="" providerId="Windows Live" clId="Web-{188AFD04-41A3-1D74-6642-C4D5BD0B86AE}" dt="2025-02-02T09:31:51.102" v="101" actId="1076"/>
          <ac:picMkLst>
            <pc:docMk/>
            <pc:sldMk cId="42113236" sldId="270"/>
            <ac:picMk id="5" creationId="{97E2B8D8-6674-14B1-BA7E-EAC9294358FD}"/>
          </ac:picMkLst>
        </pc:picChg>
      </pc:sldChg>
    </pc:docChg>
  </pc:docChgLst>
  <pc:docChgLst>
    <pc:chgData name="Guest User" providerId="Windows Live" clId="Web-{6D9C3B4A-6125-A2B2-F276-E000C2BCF2E8}"/>
    <pc:docChg chg="modSld">
      <pc:chgData name="Guest User" userId="" providerId="Windows Live" clId="Web-{6D9C3B4A-6125-A2B2-F276-E000C2BCF2E8}" dt="2025-02-02T09:10:16.403" v="42" actId="1076"/>
      <pc:docMkLst>
        <pc:docMk/>
      </pc:docMkLst>
      <pc:sldChg chg="addSp delSp modSp">
        <pc:chgData name="Guest User" userId="" providerId="Windows Live" clId="Web-{6D9C3B4A-6125-A2B2-F276-E000C2BCF2E8}" dt="2025-02-02T09:10:16.403" v="42" actId="1076"/>
        <pc:sldMkLst>
          <pc:docMk/>
          <pc:sldMk cId="3170619524" sldId="264"/>
        </pc:sldMkLst>
        <pc:spChg chg="mod topLvl">
          <ac:chgData name="Guest User" userId="" providerId="Windows Live" clId="Web-{6D9C3B4A-6125-A2B2-F276-E000C2BCF2E8}" dt="2025-02-02T09:10:07.168" v="41"/>
          <ac:spMkLst>
            <pc:docMk/>
            <pc:sldMk cId="3170619524" sldId="264"/>
            <ac:spMk id="55" creationId="{644BCA27-E410-41FB-B831-FDE34BBC244D}"/>
          </ac:spMkLst>
        </pc:spChg>
        <pc:grpChg chg="add del">
          <ac:chgData name="Guest User" userId="" providerId="Windows Live" clId="Web-{6D9C3B4A-6125-A2B2-F276-E000C2BCF2E8}" dt="2025-02-02T09:10:07.168" v="41"/>
          <ac:grpSpMkLst>
            <pc:docMk/>
            <pc:sldMk cId="3170619524" sldId="264"/>
            <ac:grpSpMk id="53" creationId="{4DB4BF61-BF6A-0B9E-B8EB-19518C12A221}"/>
          </ac:grpSpMkLst>
        </pc:grpChg>
        <pc:picChg chg="add del mod">
          <ac:chgData name="Guest User" userId="" providerId="Windows Live" clId="Web-{6D9C3B4A-6125-A2B2-F276-E000C2BCF2E8}" dt="2025-02-02T09:05:33.689" v="2"/>
          <ac:picMkLst>
            <pc:docMk/>
            <pc:sldMk cId="3170619524" sldId="264"/>
            <ac:picMk id="3" creationId="{F6F93E85-D45A-6FD1-61D6-2C9BE6BF7C41}"/>
          </ac:picMkLst>
        </pc:picChg>
        <pc:picChg chg="add del mod">
          <ac:chgData name="Guest User" userId="" providerId="Windows Live" clId="Web-{6D9C3B4A-6125-A2B2-F276-E000C2BCF2E8}" dt="2025-02-02T09:07:50.241" v="16"/>
          <ac:picMkLst>
            <pc:docMk/>
            <pc:sldMk cId="3170619524" sldId="264"/>
            <ac:picMk id="5" creationId="{D8088A0D-A829-4336-ABEB-85685340069C}"/>
          </ac:picMkLst>
        </pc:picChg>
        <pc:picChg chg="add del mod">
          <ac:chgData name="Guest User" userId="" providerId="Windows Live" clId="Web-{6D9C3B4A-6125-A2B2-F276-E000C2BCF2E8}" dt="2025-02-02T09:08:39.430" v="28"/>
          <ac:picMkLst>
            <pc:docMk/>
            <pc:sldMk cId="3170619524" sldId="264"/>
            <ac:picMk id="7" creationId="{4321E297-BE3B-0F1D-03F0-E88D95659E89}"/>
          </ac:picMkLst>
        </pc:picChg>
        <pc:picChg chg="add del mod topLvl">
          <ac:chgData name="Guest User" userId="" providerId="Windows Live" clId="Web-{6D9C3B4A-6125-A2B2-F276-E000C2BCF2E8}" dt="2025-02-02T09:10:16.403" v="42" actId="1076"/>
          <ac:picMkLst>
            <pc:docMk/>
            <pc:sldMk cId="3170619524" sldId="264"/>
            <ac:picMk id="54" creationId="{593541DC-D5E7-1785-0F4E-14DEC8DFEB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71DF2-13BB-46B5-BCE8-F645A825AEF3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472F4-31FA-476F-8137-A7DE2103D5D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8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effectLst/>
              </a:rPr>
              <a:t>Functionality:</a:t>
            </a:r>
          </a:p>
          <a:p>
            <a:r>
              <a:rPr lang="en-US"/>
              <a:t>Built a comprehensive municipality data analysis system</a:t>
            </a:r>
            <a:endParaRPr lang="en-US">
              <a:effectLst/>
            </a:endParaRPr>
          </a:p>
          <a:p>
            <a:r>
              <a:rPr lang="en-US"/>
              <a:t>Generates detailed PDF reports with financial, project, and historical data</a:t>
            </a:r>
            <a:endParaRPr lang="en-US">
              <a:effectLst/>
            </a:endParaRPr>
          </a:p>
          <a:p>
            <a:r>
              <a:rPr lang="en-US"/>
              <a:t>Handles both municipality and inter-municipality data</a:t>
            </a:r>
            <a:endParaRPr lang="en-US">
              <a:effectLst/>
            </a:endParaRPr>
          </a:p>
          <a:p>
            <a:r>
              <a:rPr lang="en-US"/>
              <a:t>Fully automated data collection from multiple sources -&gt; Scrape the internet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472F4-31FA-476F-8137-A7DE2103D5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Modern Frontend:</a:t>
            </a:r>
            <a:endParaRPr lang="en-US">
              <a:effectLst/>
            </a:endParaRPr>
          </a:p>
          <a:p>
            <a:r>
              <a:rPr lang="en-US"/>
              <a:t>Vue.js with </a:t>
            </a:r>
            <a:r>
              <a:rPr lang="en-US" err="1"/>
              <a:t>Shadcn</a:t>
            </a:r>
            <a:r>
              <a:rPr lang="en-US"/>
              <a:t> components</a:t>
            </a:r>
            <a:endParaRPr lang="en-US">
              <a:effectLst/>
            </a:endParaRPr>
          </a:p>
          <a:p>
            <a:r>
              <a:rPr lang="en-US"/>
              <a:t>Responsive design</a:t>
            </a:r>
            <a:endParaRPr lang="en-US">
              <a:effectLst/>
            </a:endParaRPr>
          </a:p>
          <a:p>
            <a:r>
              <a:rPr lang="en-US"/>
              <a:t>PDF generation capabilities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472F4-31FA-476F-8137-A7DE2103D5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Backend is </a:t>
            </a:r>
            <a:r>
              <a:rPr lang="en-US" err="1"/>
              <a:t>GenAI</a:t>
            </a:r>
            <a:r>
              <a:rPr lang="en-US"/>
              <a:t> Agent Swarm</a:t>
            </a:r>
          </a:p>
          <a:p>
            <a:r>
              <a:rPr lang="en-US"/>
              <a:t>- Multiple Agents that each take care of one part of the project</a:t>
            </a:r>
          </a:p>
          <a:p>
            <a:pPr marL="171450" indent="-171450">
              <a:buFontTx/>
              <a:buChar char="-"/>
            </a:pPr>
            <a:r>
              <a:rPr lang="en-US"/>
              <a:t>Completely concurrent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/>
              <a:t>Highly Modular but Specific &amp; Parallelized Execution =&gt; &lt;2min for generation of the whole file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1"/>
          </a:p>
          <a:p>
            <a:r>
              <a:rPr lang="de-DE" b="1">
                <a:effectLst/>
              </a:rPr>
              <a:t>AI Services Implementation</a:t>
            </a:r>
          </a:p>
          <a:p>
            <a:r>
              <a:rPr lang="de-DE" err="1"/>
              <a:t>Advanced</a:t>
            </a:r>
            <a:r>
              <a:rPr lang="de-DE"/>
              <a:t> AI Agent System </a:t>
            </a:r>
            <a:r>
              <a:rPr lang="de-DE" err="1"/>
              <a:t>using</a:t>
            </a:r>
            <a:r>
              <a:rPr lang="de-DE"/>
              <a:t> Claude 3.5 Sonnet via Amazon </a:t>
            </a:r>
            <a:r>
              <a:rPr lang="de-DE" err="1"/>
              <a:t>Bedrock</a:t>
            </a:r>
            <a:endParaRPr lang="de-DE">
              <a:effectLst/>
            </a:endParaRPr>
          </a:p>
          <a:p>
            <a:r>
              <a:rPr lang="de-DE"/>
              <a:t>Complex AI Workflow with </a:t>
            </a:r>
            <a:r>
              <a:rPr lang="de-DE" err="1"/>
              <a:t>specialized</a:t>
            </a:r>
            <a:r>
              <a:rPr lang="de-DE"/>
              <a:t> </a:t>
            </a:r>
            <a:r>
              <a:rPr lang="de-DE" err="1"/>
              <a:t>agents</a:t>
            </a:r>
            <a:r>
              <a:rPr lang="de-DE"/>
              <a:t> via </a:t>
            </a:r>
            <a:r>
              <a:rPr lang="de-DE" err="1"/>
              <a:t>Haystack</a:t>
            </a:r>
            <a:r>
              <a:rPr lang="de-DE"/>
              <a:t>:</a:t>
            </a:r>
            <a:endParaRPr lang="de-DE">
              <a:effectLst/>
            </a:endParaRPr>
          </a:p>
          <a:p>
            <a:r>
              <a:rPr lang="de-DE" err="1"/>
              <a:t>ToolCallingAgent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retrieval</a:t>
            </a:r>
            <a:endParaRPr lang="de-DE">
              <a:effectLst/>
            </a:endParaRPr>
          </a:p>
          <a:p>
            <a:r>
              <a:rPr lang="de-DE"/>
              <a:t>RAG Pipeline </a:t>
            </a:r>
            <a:r>
              <a:rPr lang="de-DE" err="1"/>
              <a:t>for</a:t>
            </a:r>
            <a:r>
              <a:rPr lang="de-DE"/>
              <a:t> </a:t>
            </a:r>
            <a:r>
              <a:rPr lang="de-DE" err="1"/>
              <a:t>document</a:t>
            </a:r>
            <a:r>
              <a:rPr lang="de-DE"/>
              <a:t> </a:t>
            </a:r>
            <a:r>
              <a:rPr lang="de-DE" err="1"/>
              <a:t>search</a:t>
            </a:r>
            <a:r>
              <a:rPr lang="de-DE"/>
              <a:t> and </a:t>
            </a:r>
            <a:r>
              <a:rPr lang="de-DE" err="1"/>
              <a:t>context</a:t>
            </a:r>
            <a:endParaRPr lang="de-DE">
              <a:effectLst/>
            </a:endParaRPr>
          </a:p>
          <a:p>
            <a:r>
              <a:rPr lang="de-DE"/>
              <a:t>Multiple </a:t>
            </a:r>
            <a:r>
              <a:rPr lang="de-DE" err="1"/>
              <a:t>specialized</a:t>
            </a:r>
            <a:r>
              <a:rPr lang="de-DE"/>
              <a:t> </a:t>
            </a:r>
            <a:r>
              <a:rPr lang="de-DE" err="1"/>
              <a:t>agents</a:t>
            </a:r>
            <a:r>
              <a:rPr lang="de-DE"/>
              <a:t> (</a:t>
            </a:r>
            <a:r>
              <a:rPr lang="de-DE" err="1"/>
              <a:t>contact</a:t>
            </a:r>
            <a:r>
              <a:rPr lang="de-DE"/>
              <a:t>, logo, </a:t>
            </a:r>
            <a:r>
              <a:rPr lang="de-DE" err="1"/>
              <a:t>budget</a:t>
            </a:r>
            <a:r>
              <a:rPr lang="de-DE"/>
              <a:t>, </a:t>
            </a:r>
            <a:r>
              <a:rPr lang="de-DE" err="1"/>
              <a:t>project</a:t>
            </a:r>
            <a:r>
              <a:rPr lang="de-DE"/>
              <a:t>)</a:t>
            </a:r>
            <a:endParaRPr lang="de-DE">
              <a:effectLst/>
            </a:endParaRPr>
          </a:p>
          <a:p>
            <a:r>
              <a:rPr lang="de-DE" err="1"/>
              <a:t>Perplexity</a:t>
            </a:r>
            <a:r>
              <a:rPr lang="de-DE"/>
              <a:t> API </a:t>
            </a:r>
            <a:r>
              <a:rPr lang="de-DE" err="1"/>
              <a:t>integration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web </a:t>
            </a:r>
            <a:r>
              <a:rPr lang="de-DE" err="1"/>
              <a:t>search</a:t>
            </a:r>
            <a:endParaRPr lang="de-DE"/>
          </a:p>
          <a:p>
            <a:endParaRPr lang="de-DE" sz="1200" b="1"/>
          </a:p>
          <a:p>
            <a:r>
              <a:rPr lang="en-US"/>
              <a:t>Complex Generative AI Workflow:</a:t>
            </a:r>
            <a:endParaRPr lang="en-US">
              <a:effectLst/>
            </a:endParaRPr>
          </a:p>
          <a:p>
            <a:r>
              <a:rPr lang="en-US"/>
              <a:t>Parallel processing of data sections</a:t>
            </a:r>
            <a:endParaRPr lang="en-US">
              <a:effectLst/>
            </a:endParaRPr>
          </a:p>
          <a:p>
            <a:r>
              <a:rPr lang="en-US"/>
              <a:t>Multiple specialized AI agents</a:t>
            </a:r>
            <a:endParaRPr lang="en-US">
              <a:effectLst/>
            </a:endParaRPr>
          </a:p>
          <a:p>
            <a:r>
              <a:rPr lang="en-US"/>
              <a:t>Tool-augmented responses</a:t>
            </a:r>
            <a:endParaRPr lang="en-US" sz="1200" b="1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472F4-31FA-476F-8137-A7DE2103D5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3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err="1"/>
              <a:t>Serverless</a:t>
            </a:r>
            <a:r>
              <a:rPr lang="de-DE" b="1"/>
              <a:t> Architecture:</a:t>
            </a:r>
            <a:endParaRPr lang="de-DE" b="1">
              <a:effectLst/>
            </a:endParaRPr>
          </a:p>
          <a:p>
            <a:r>
              <a:rPr lang="de-DE"/>
              <a:t>Lambda </a:t>
            </a:r>
            <a:r>
              <a:rPr lang="de-DE" err="1"/>
              <a:t>for</a:t>
            </a:r>
            <a:r>
              <a:rPr lang="de-DE"/>
              <a:t> backend (Python </a:t>
            </a:r>
            <a:r>
              <a:rPr lang="de-DE" err="1"/>
              <a:t>FastAPI</a:t>
            </a:r>
            <a:r>
              <a:rPr lang="de-DE"/>
              <a:t>)</a:t>
            </a:r>
            <a:endParaRPr lang="de-DE">
              <a:effectLst/>
            </a:endParaRPr>
          </a:p>
          <a:p>
            <a:r>
              <a:rPr lang="de-DE" err="1"/>
              <a:t>Amplify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frontend</a:t>
            </a:r>
            <a:r>
              <a:rPr lang="de-DE"/>
              <a:t> (Vue.js)</a:t>
            </a:r>
            <a:endParaRPr lang="de-DE">
              <a:effectLst/>
            </a:endParaRPr>
          </a:p>
          <a:p>
            <a:r>
              <a:rPr lang="de-DE"/>
              <a:t>ECR </a:t>
            </a:r>
            <a:r>
              <a:rPr lang="de-DE" err="1"/>
              <a:t>for</a:t>
            </a:r>
            <a:r>
              <a:rPr lang="de-DE"/>
              <a:t> Docker </a:t>
            </a:r>
            <a:r>
              <a:rPr lang="de-DE" err="1"/>
              <a:t>container</a:t>
            </a:r>
            <a:r>
              <a:rPr lang="de-DE"/>
              <a:t> </a:t>
            </a:r>
            <a:r>
              <a:rPr lang="de-DE" err="1"/>
              <a:t>registry</a:t>
            </a:r>
            <a:endParaRPr lang="de-DE">
              <a:effectLst/>
            </a:endParaRPr>
          </a:p>
          <a:p>
            <a:r>
              <a:rPr lang="de-DE"/>
              <a:t>CI/CD Pipeline with GitHub Actions</a:t>
            </a:r>
            <a:endParaRPr lang="de-DE">
              <a:effectLst/>
            </a:endParaRPr>
          </a:p>
          <a:p>
            <a:r>
              <a:rPr lang="de-DE"/>
              <a:t>Environment </a:t>
            </a:r>
            <a:r>
              <a:rPr lang="de-DE" err="1"/>
              <a:t>management</a:t>
            </a:r>
            <a:r>
              <a:rPr lang="de-DE"/>
              <a:t> with AWS Secrets</a:t>
            </a:r>
          </a:p>
          <a:p>
            <a:endParaRPr lang="de-DE"/>
          </a:p>
          <a:p>
            <a:r>
              <a:rPr lang="de-DE" b="1">
                <a:effectLst/>
              </a:rPr>
              <a:t>Architecture &amp; Performance:</a:t>
            </a:r>
            <a:endParaRPr lang="de-DE">
              <a:effectLst/>
            </a:endParaRPr>
          </a:p>
          <a:p>
            <a:r>
              <a:rPr lang="de-DE" err="1"/>
              <a:t>Containerized</a:t>
            </a:r>
            <a:r>
              <a:rPr lang="de-DE"/>
              <a:t> backend with multi-stage Docker </a:t>
            </a:r>
            <a:r>
              <a:rPr lang="de-DE" err="1"/>
              <a:t>builds</a:t>
            </a:r>
            <a:endParaRPr lang="de-DE">
              <a:effectLst/>
            </a:endParaRPr>
          </a:p>
          <a:p>
            <a:r>
              <a:rPr lang="de-DE" err="1"/>
              <a:t>Efficient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processing</a:t>
            </a:r>
            <a:r>
              <a:rPr lang="de-DE"/>
              <a:t>:</a:t>
            </a:r>
            <a:endParaRPr lang="de-DE">
              <a:effectLst/>
            </a:endParaRPr>
          </a:p>
          <a:p>
            <a:r>
              <a:rPr lang="de-DE"/>
              <a:t>Parallel </a:t>
            </a:r>
            <a:r>
              <a:rPr lang="de-DE" err="1"/>
              <a:t>execution</a:t>
            </a:r>
            <a:endParaRPr lang="de-DE">
              <a:effectLst/>
            </a:endParaRPr>
          </a:p>
          <a:p>
            <a:r>
              <a:rPr lang="de-DE"/>
              <a:t>Caching </a:t>
            </a:r>
            <a:r>
              <a:rPr lang="de-DE" err="1"/>
              <a:t>mechanisms</a:t>
            </a:r>
            <a:endParaRPr lang="de-DE">
              <a:effectLst/>
            </a:endParaRPr>
          </a:p>
          <a:p>
            <a:r>
              <a:rPr lang="de-DE"/>
              <a:t>Rate </a:t>
            </a:r>
            <a:r>
              <a:rPr lang="de-DE" err="1"/>
              <a:t>limiting</a:t>
            </a:r>
            <a:endParaRPr lang="de-DE">
              <a:effectLst/>
            </a:endParaRPr>
          </a:p>
          <a:p>
            <a:r>
              <a:rPr lang="de-DE"/>
              <a:t>Security:</a:t>
            </a:r>
            <a:endParaRPr lang="de-DE">
              <a:effectLst/>
            </a:endParaRPr>
          </a:p>
          <a:p>
            <a:r>
              <a:rPr lang="de-DE"/>
              <a:t>Environment </a:t>
            </a:r>
            <a:r>
              <a:rPr lang="de-DE" err="1"/>
              <a:t>isolation</a:t>
            </a:r>
            <a:endParaRPr lang="de-DE">
              <a:effectLst/>
            </a:endParaRPr>
          </a:p>
          <a:p>
            <a:r>
              <a:rPr lang="de-DE"/>
              <a:t>API </a:t>
            </a:r>
            <a:r>
              <a:rPr lang="de-DE" err="1"/>
              <a:t>key</a:t>
            </a:r>
            <a:r>
              <a:rPr lang="de-DE"/>
              <a:t> </a:t>
            </a:r>
            <a:r>
              <a:rPr lang="de-DE" err="1"/>
              <a:t>management</a:t>
            </a:r>
            <a:endParaRPr lang="de-DE">
              <a:effectLst/>
            </a:endParaRPr>
          </a:p>
          <a:p>
            <a:r>
              <a:rPr lang="de-DE"/>
              <a:t>CORS </a:t>
            </a:r>
            <a:r>
              <a:rPr lang="de-DE" err="1"/>
              <a:t>protection</a:t>
            </a:r>
            <a:endParaRPr lang="en-US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472F4-31FA-476F-8137-A7DE2103D5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0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24A46-2F69-4F82-8927-C4C5AC25E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4BADEF-11AF-65CA-DD90-ED15BCB3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80617-CF33-5762-DD82-BDBF50DA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E08D14-1F1B-06F6-9FD2-EB6E24C0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93BB08-409F-9FC0-27DD-F3539576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87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4F383-0C07-28C4-7FC0-4EA63E067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8118A3A-36B2-9D0B-C525-3F203F313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67C955-6800-934D-24E5-1EADDE6C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885847-AD2D-26B0-2F0E-2064369B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4958F9-58FE-69FB-EA76-EC25F512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56450AE-EC66-B556-1221-F28E5CFABE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723E44-C49E-5C58-F02C-A26D4BEFB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889C7-988D-161E-D728-891A92F4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4C9CA6-EAB6-2324-7583-34DAA280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FD5BC-6A3F-219F-15DE-C9FCCE80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6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102BC8-05FB-56F5-BD29-48A9B9E1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FF086E-DDED-7E2B-8C5C-4D5021FCA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50322F-7D74-BA56-E7E3-EE0A38B5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E849A-00C0-F819-0E38-82B65886F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B97D6C-4762-217B-F529-C0A4A1B7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3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5146D-8FE4-165F-26E8-E86C6435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78F319-3454-29BE-AFD4-E63A4EBE2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0D2D74-B32E-EFAB-74F7-B7A46EE0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C1E628-67F8-B3FB-9249-6A9D9D76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F162F7-EE30-CF35-4B34-C7848E38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11879-0AFE-1833-6F63-26484F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DCCB9-1DF3-A851-5D3F-6E7B289E6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09F0AC-E11B-14FA-6008-01462F03E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BF7C66-F50B-29E6-D6A5-049344A9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DFE49B-6F0F-58AE-3C28-895FE5BE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A3E3F5-CC11-F2F7-6916-A19327C6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9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75265-9DE8-39D0-88DF-7F831E2E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BB39F6-A534-9588-55D3-4A6F3886F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87A8D8-DFCD-FEC3-F90C-3115364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54D44C-5203-289A-9848-58928354E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EDE4932-09F8-9D6E-BF73-97F9B0303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8EE9252-CB29-9A8F-0C11-E175FCB1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6652520-4126-BA60-AF5A-1A1EF3A5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777CE79-D368-D3B3-96FB-6EEAB2C5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8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2F183B-B4E1-38FC-3794-F9E135F5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68AFBA-65C4-1137-FD6C-B037324B8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6F3AB2-958B-5C06-F0D5-D604E1E4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9E3C57-6639-9A73-1729-E94A9E7D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BDAF9E-8FAB-A913-E0D8-13C3D170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70FD86-F351-4113-DE97-0EE1A003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5E795B-F717-99D5-29C7-33B00A22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7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6E93B-5FDE-0538-D506-EEA75A20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5A1ED4-01C6-C9D4-087D-EF70FE6FF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C60F2CB-9AF2-053B-A89A-1BEBC96BF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80A55D-8B96-AC2C-56DE-B406D547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661DFC-B2BB-CA63-713A-DF941202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F0B885-6F3D-1567-518D-A88B05DA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4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91EE7-F4E4-4CE5-A390-13E009F3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E262D77-900F-B601-72BF-B98A3A158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1BB898-74EE-FD35-3820-E150BFCC9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F51567-0986-3795-50B4-E6D1B941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E7B621-B9BE-4F34-B136-5733BBA3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37D30D-05D9-09A1-BA2D-7715EC15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5BE327-F610-53BD-2F42-F5679932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65B61B-EA31-8B29-9718-CC909D649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8B3CBD-5865-44B7-08A3-1D957C185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9353CD-390D-4DE3-985D-AD7DB8F3A40A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BE8271-BAE6-F31C-75F1-C59C3354A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82C0F1-4C62-2EA9-3368-11EE65592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B09BA8-7FD5-47B1-8315-412812FD609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Right Triangle 308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8BA6EF-A0E0-DE6C-DD6E-D9F32269D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9293" y="806364"/>
            <a:ext cx="3354636" cy="2847413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                     Challenge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34138EC-745E-6472-059F-6DAD15DAF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9293" y="3703250"/>
            <a:ext cx="2435507" cy="1122750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Générateur de Fiches Clients</a:t>
            </a:r>
          </a:p>
        </p:txBody>
      </p:sp>
      <p:pic>
        <p:nvPicPr>
          <p:cNvPr id="3074" name="Picture 2" descr="Sfil - Au service des territoires et des exportations">
            <a:extLst>
              <a:ext uri="{FF2B5EF4-FFF2-40B4-BE49-F238E27FC236}">
                <a16:creationId xmlns:a16="http://schemas.microsoft.com/office/drawing/2014/main" id="{1CA2BC09-A14D-4E7D-DBF3-B834ED5DA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6558" y="1815914"/>
            <a:ext cx="5604636" cy="320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19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9161-ED85-D99F-D361-E24422F9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_video">
            <a:hlinkClick r:id="" action="ppaction://media"/>
            <a:extLst>
              <a:ext uri="{FF2B5EF4-FFF2-40B4-BE49-F238E27FC236}">
                <a16:creationId xmlns:a16="http://schemas.microsoft.com/office/drawing/2014/main" id="{387F0111-4728-5B8B-D03F-5F4D8E364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3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2EE99-74A6-48A0-4993-B087C73E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 - Frontend</a:t>
            </a:r>
          </a:p>
        </p:txBody>
      </p:sp>
      <p:sp>
        <p:nvSpPr>
          <p:cNvPr id="12" name="TextBox 155">
            <a:extLst>
              <a:ext uri="{FF2B5EF4-FFF2-40B4-BE49-F238E27FC236}">
                <a16:creationId xmlns:a16="http://schemas.microsoft.com/office/drawing/2014/main" id="{344BA7F0-4E86-BA53-B29D-903615E1D367}"/>
              </a:ext>
            </a:extLst>
          </p:cNvPr>
          <p:cNvSpPr txBox="1"/>
          <p:nvPr/>
        </p:nvSpPr>
        <p:spPr>
          <a:xfrm>
            <a:off x="1334146" y="4579932"/>
            <a:ext cx="24009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Frontend Framework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060094C-A2BA-A1F2-C81A-82934880B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11" y="2885643"/>
            <a:ext cx="5903449" cy="1844524"/>
          </a:xfrm>
          <a:prstGeom prst="rect">
            <a:avLst/>
          </a:prstGeom>
        </p:spPr>
      </p:pic>
      <p:pic>
        <p:nvPicPr>
          <p:cNvPr id="15" name="Picture 3" descr="A green and blue v shaped logo&#10;&#10;Description automatically generated">
            <a:extLst>
              <a:ext uri="{FF2B5EF4-FFF2-40B4-BE49-F238E27FC236}">
                <a16:creationId xmlns:a16="http://schemas.microsoft.com/office/drawing/2014/main" id="{5337B5C7-85EC-4B43-6FE4-2D24CEA6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052" y="2072032"/>
            <a:ext cx="1943956" cy="1735873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16BCBBBC-12FF-C1D9-9DE8-91A4F0F77AC5}"/>
              </a:ext>
            </a:extLst>
          </p:cNvPr>
          <p:cNvSpPr txBox="1"/>
          <p:nvPr/>
        </p:nvSpPr>
        <p:spPr>
          <a:xfrm>
            <a:off x="1763821" y="3918031"/>
            <a:ext cx="15351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Vue.js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DA37FA40-ED52-D863-DE1A-5A3D6584AA17}"/>
              </a:ext>
            </a:extLst>
          </p:cNvPr>
          <p:cNvSpPr/>
          <p:nvPr/>
        </p:nvSpPr>
        <p:spPr>
          <a:xfrm>
            <a:off x="4411980" y="3487865"/>
            <a:ext cx="1120140" cy="64008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8AFAF-ED43-9A02-D144-9D516D78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 – Agents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069A392-2E5F-FA05-794A-8D60CB8A20DB}"/>
              </a:ext>
            </a:extLst>
          </p:cNvPr>
          <p:cNvGrpSpPr/>
          <p:nvPr/>
        </p:nvGrpSpPr>
        <p:grpSpPr>
          <a:xfrm>
            <a:off x="987864" y="2369378"/>
            <a:ext cx="2600747" cy="3178048"/>
            <a:chOff x="704849" y="2596330"/>
            <a:chExt cx="1932039" cy="2373225"/>
          </a:xfrm>
        </p:grpSpPr>
        <p:pic>
          <p:nvPicPr>
            <p:cNvPr id="5" name="Grafik 4" descr="Roboter Silhouette">
              <a:extLst>
                <a:ext uri="{FF2B5EF4-FFF2-40B4-BE49-F238E27FC236}">
                  <a16:creationId xmlns:a16="http://schemas.microsoft.com/office/drawing/2014/main" id="{0B9D5C9E-96F5-6A36-7890-657F861B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200" y="2596330"/>
              <a:ext cx="1665339" cy="1665339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647E180-C311-71D7-9FEB-10A67646C2F7}"/>
                </a:ext>
              </a:extLst>
            </p:cNvPr>
            <p:cNvSpPr txBox="1"/>
            <p:nvPr/>
          </p:nvSpPr>
          <p:spPr>
            <a:xfrm>
              <a:off x="704849" y="4261669"/>
              <a:ext cx="19320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err="1"/>
                <a:t>GenAI</a:t>
              </a:r>
              <a:r>
                <a:rPr lang="en-US" sz="2000" b="1"/>
                <a:t> Agent Swarm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1AF522B-AA6A-C77D-549F-84506A7A73A7}"/>
              </a:ext>
            </a:extLst>
          </p:cNvPr>
          <p:cNvGrpSpPr/>
          <p:nvPr/>
        </p:nvGrpSpPr>
        <p:grpSpPr>
          <a:xfrm>
            <a:off x="6565896" y="2501472"/>
            <a:ext cx="1689642" cy="2527878"/>
            <a:chOff x="3424820" y="1463024"/>
            <a:chExt cx="4434348" cy="5008204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0A3B798D-85B1-254B-B8EA-9D822EF1719F}"/>
                </a:ext>
              </a:extLst>
            </p:cNvPr>
            <p:cNvSpPr/>
            <p:nvPr/>
          </p:nvSpPr>
          <p:spPr>
            <a:xfrm>
              <a:off x="3424820" y="1463024"/>
              <a:ext cx="4434348" cy="500820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fik 9" descr="Gehirn mit einfarbiger Füllung">
              <a:extLst>
                <a:ext uri="{FF2B5EF4-FFF2-40B4-BE49-F238E27FC236}">
                  <a16:creationId xmlns:a16="http://schemas.microsoft.com/office/drawing/2014/main" id="{EBD9D6F0-DE6D-10D5-49FA-042BCC1D0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4794" y="2667657"/>
              <a:ext cx="914400" cy="914400"/>
            </a:xfrm>
            <a:prstGeom prst="rect">
              <a:avLst/>
            </a:prstGeom>
          </p:spPr>
        </p:pic>
        <p:pic>
          <p:nvPicPr>
            <p:cNvPr id="11" name="Grafik 10" descr="Chatblase Silhouette">
              <a:extLst>
                <a:ext uri="{FF2B5EF4-FFF2-40B4-BE49-F238E27FC236}">
                  <a16:creationId xmlns:a16="http://schemas.microsoft.com/office/drawing/2014/main" id="{0745AE65-1CA5-C839-C7CB-17CAB1EA6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35638" y="4446335"/>
              <a:ext cx="914400" cy="914400"/>
            </a:xfrm>
            <a:prstGeom prst="rect">
              <a:avLst/>
            </a:prstGeom>
          </p:spPr>
        </p:pic>
        <p:pic>
          <p:nvPicPr>
            <p:cNvPr id="12" name="Grafik 11" descr="Tools Silhouette">
              <a:extLst>
                <a:ext uri="{FF2B5EF4-FFF2-40B4-BE49-F238E27FC236}">
                  <a16:creationId xmlns:a16="http://schemas.microsoft.com/office/drawing/2014/main" id="{D2F8865B-9E42-4392-454C-34BAB6992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014" y="3892279"/>
              <a:ext cx="914400" cy="914400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38FA815-6759-F5B5-89F6-D937CF1EC948}"/>
                </a:ext>
              </a:extLst>
            </p:cNvPr>
            <p:cNvSpPr txBox="1"/>
            <p:nvPr/>
          </p:nvSpPr>
          <p:spPr>
            <a:xfrm>
              <a:off x="4675975" y="1603314"/>
              <a:ext cx="1932038" cy="457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Query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4BAA149-64D5-E55A-BA61-D013CE541D64}"/>
                </a:ext>
              </a:extLst>
            </p:cNvPr>
            <p:cNvSpPr txBox="1"/>
            <p:nvPr/>
          </p:nvSpPr>
          <p:spPr>
            <a:xfrm>
              <a:off x="4675975" y="5958207"/>
              <a:ext cx="1932038" cy="457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Answer</a:t>
              </a:r>
              <a:endParaRPr lang="en-US"/>
            </a:p>
          </p:txBody>
        </p:sp>
        <p:sp>
          <p:nvSpPr>
            <p:cNvPr id="19" name="Pfeil: nach unten 18">
              <a:extLst>
                <a:ext uri="{FF2B5EF4-FFF2-40B4-BE49-F238E27FC236}">
                  <a16:creationId xmlns:a16="http://schemas.microsoft.com/office/drawing/2014/main" id="{3772BE87-51E4-2E07-5563-F77DBBB4081A}"/>
                </a:ext>
              </a:extLst>
            </p:cNvPr>
            <p:cNvSpPr/>
            <p:nvPr/>
          </p:nvSpPr>
          <p:spPr>
            <a:xfrm>
              <a:off x="5558420" y="2060020"/>
              <a:ext cx="167148" cy="60763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feil: nach unten 19">
              <a:extLst>
                <a:ext uri="{FF2B5EF4-FFF2-40B4-BE49-F238E27FC236}">
                  <a16:creationId xmlns:a16="http://schemas.microsoft.com/office/drawing/2014/main" id="{60C725A8-D925-BB10-D218-E32C1EFAD408}"/>
                </a:ext>
              </a:extLst>
            </p:cNvPr>
            <p:cNvSpPr/>
            <p:nvPr/>
          </p:nvSpPr>
          <p:spPr>
            <a:xfrm rot="19038990">
              <a:off x="4928927" y="5287839"/>
              <a:ext cx="167148" cy="60763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6CE7B29-B450-07D7-AB76-9F8728E89D44}"/>
                </a:ext>
              </a:extLst>
            </p:cNvPr>
            <p:cNvGrpSpPr/>
            <p:nvPr/>
          </p:nvGrpSpPr>
          <p:grpSpPr>
            <a:xfrm>
              <a:off x="5971375" y="3591460"/>
              <a:ext cx="736652" cy="288977"/>
              <a:chOff x="8611091" y="3247400"/>
              <a:chExt cx="736652" cy="288977"/>
            </a:xfrm>
          </p:grpSpPr>
          <p:sp>
            <p:nvSpPr>
              <p:cNvPr id="23" name="Pfeil: nach unten 22">
                <a:extLst>
                  <a:ext uri="{FF2B5EF4-FFF2-40B4-BE49-F238E27FC236}">
                    <a16:creationId xmlns:a16="http://schemas.microsoft.com/office/drawing/2014/main" id="{B1D6128C-67C1-A855-CB16-E018C8CA9BEC}"/>
                  </a:ext>
                </a:extLst>
              </p:cNvPr>
              <p:cNvSpPr/>
              <p:nvPr/>
            </p:nvSpPr>
            <p:spPr>
              <a:xfrm rot="18444689">
                <a:off x="8960351" y="3027155"/>
                <a:ext cx="167148" cy="607637"/>
              </a:xfrm>
              <a:prstGeom prst="down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Pfeil: nach unten 23">
                <a:extLst>
                  <a:ext uri="{FF2B5EF4-FFF2-40B4-BE49-F238E27FC236}">
                    <a16:creationId xmlns:a16="http://schemas.microsoft.com/office/drawing/2014/main" id="{D1695537-A005-8F0D-64AB-82E0B0990F3A}"/>
                  </a:ext>
                </a:extLst>
              </p:cNvPr>
              <p:cNvSpPr/>
              <p:nvPr/>
            </p:nvSpPr>
            <p:spPr>
              <a:xfrm rot="7619057">
                <a:off x="8831336" y="3148984"/>
                <a:ext cx="167148" cy="607637"/>
              </a:xfrm>
              <a:prstGeom prst="down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D8946438-58D7-8890-F46B-E3938ED29956}"/>
                </a:ext>
              </a:extLst>
            </p:cNvPr>
            <p:cNvSpPr/>
            <p:nvPr/>
          </p:nvSpPr>
          <p:spPr>
            <a:xfrm rot="2165602">
              <a:off x="4866464" y="3417908"/>
              <a:ext cx="167148" cy="1121440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C34F457-1169-C99F-AF1F-44EE8B1E9173}"/>
              </a:ext>
            </a:extLst>
          </p:cNvPr>
          <p:cNvSpPr/>
          <p:nvPr/>
        </p:nvSpPr>
        <p:spPr>
          <a:xfrm>
            <a:off x="7448305" y="451449"/>
            <a:ext cx="1581912" cy="79552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Orchestrator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D3F3D67-49B1-1BB7-757D-BABE80D179DC}"/>
              </a:ext>
            </a:extLst>
          </p:cNvPr>
          <p:cNvCxnSpPr>
            <a:stCxn id="27" idx="2"/>
            <a:endCxn id="7" idx="0"/>
          </p:cNvCxnSpPr>
          <p:nvPr/>
        </p:nvCxnSpPr>
        <p:spPr>
          <a:xfrm flipH="1">
            <a:off x="7410717" y="1246977"/>
            <a:ext cx="828544" cy="1254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A9B1CE3-ED19-33D2-478F-6412EA22D91B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39261" y="1246977"/>
            <a:ext cx="988040" cy="1254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4C408B7C-F006-6C9B-E695-965E60E75FE6}"/>
              </a:ext>
            </a:extLst>
          </p:cNvPr>
          <p:cNvSpPr txBox="1"/>
          <p:nvPr/>
        </p:nvSpPr>
        <p:spPr>
          <a:xfrm>
            <a:off x="9227301" y="3017050"/>
            <a:ext cx="15625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…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95AA170-5B89-EC63-4345-357745C14154}"/>
              </a:ext>
            </a:extLst>
          </p:cNvPr>
          <p:cNvGrpSpPr/>
          <p:nvPr/>
        </p:nvGrpSpPr>
        <p:grpSpPr>
          <a:xfrm>
            <a:off x="4719927" y="2501472"/>
            <a:ext cx="1689642" cy="2527878"/>
            <a:chOff x="3424820" y="1463024"/>
            <a:chExt cx="4434348" cy="5008204"/>
          </a:xfrm>
        </p:grpSpPr>
        <p:sp>
          <p:nvSpPr>
            <p:cNvPr id="45" name="Rechteck: abgerundete Ecken 44">
              <a:extLst>
                <a:ext uri="{FF2B5EF4-FFF2-40B4-BE49-F238E27FC236}">
                  <a16:creationId xmlns:a16="http://schemas.microsoft.com/office/drawing/2014/main" id="{0A85F804-4FA1-4B14-305B-8B92B45B6FBC}"/>
                </a:ext>
              </a:extLst>
            </p:cNvPr>
            <p:cNvSpPr/>
            <p:nvPr/>
          </p:nvSpPr>
          <p:spPr>
            <a:xfrm>
              <a:off x="3424820" y="1463024"/>
              <a:ext cx="4434348" cy="500820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fik 45" descr="Gehirn mit einfarbiger Füllung">
              <a:extLst>
                <a:ext uri="{FF2B5EF4-FFF2-40B4-BE49-F238E27FC236}">
                  <a16:creationId xmlns:a16="http://schemas.microsoft.com/office/drawing/2014/main" id="{172123BA-FA6F-7351-A88E-A35CDA25A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4794" y="2667657"/>
              <a:ext cx="914400" cy="914400"/>
            </a:xfrm>
            <a:prstGeom prst="rect">
              <a:avLst/>
            </a:prstGeom>
          </p:spPr>
        </p:pic>
        <p:pic>
          <p:nvPicPr>
            <p:cNvPr id="47" name="Grafik 46" descr="Chatblase Silhouette">
              <a:extLst>
                <a:ext uri="{FF2B5EF4-FFF2-40B4-BE49-F238E27FC236}">
                  <a16:creationId xmlns:a16="http://schemas.microsoft.com/office/drawing/2014/main" id="{E242C4EC-87E9-B61C-52C7-FAF138CFE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35638" y="4446335"/>
              <a:ext cx="914400" cy="914400"/>
            </a:xfrm>
            <a:prstGeom prst="rect">
              <a:avLst/>
            </a:prstGeom>
          </p:spPr>
        </p:pic>
        <p:pic>
          <p:nvPicPr>
            <p:cNvPr id="48" name="Grafik 47" descr="Tools Silhouette">
              <a:extLst>
                <a:ext uri="{FF2B5EF4-FFF2-40B4-BE49-F238E27FC236}">
                  <a16:creationId xmlns:a16="http://schemas.microsoft.com/office/drawing/2014/main" id="{C36A9951-C826-C180-6841-CA7F9AA9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08014" y="3892279"/>
              <a:ext cx="914400" cy="914400"/>
            </a:xfrm>
            <a:prstGeom prst="rect">
              <a:avLst/>
            </a:prstGeom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17D927F5-C69D-5033-042F-69A6100C2718}"/>
                </a:ext>
              </a:extLst>
            </p:cNvPr>
            <p:cNvSpPr txBox="1"/>
            <p:nvPr/>
          </p:nvSpPr>
          <p:spPr>
            <a:xfrm>
              <a:off x="4675975" y="1603314"/>
              <a:ext cx="1932038" cy="457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Query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979C884-2C79-41A1-6058-18DE73D0E855}"/>
                </a:ext>
              </a:extLst>
            </p:cNvPr>
            <p:cNvSpPr txBox="1"/>
            <p:nvPr/>
          </p:nvSpPr>
          <p:spPr>
            <a:xfrm>
              <a:off x="4675975" y="5958207"/>
              <a:ext cx="1932038" cy="457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/>
                <a:t>Answer</a:t>
              </a:r>
              <a:endParaRPr lang="en-US"/>
            </a:p>
          </p:txBody>
        </p:sp>
        <p:sp>
          <p:nvSpPr>
            <p:cNvPr id="51" name="Pfeil: nach unten 50">
              <a:extLst>
                <a:ext uri="{FF2B5EF4-FFF2-40B4-BE49-F238E27FC236}">
                  <a16:creationId xmlns:a16="http://schemas.microsoft.com/office/drawing/2014/main" id="{A4B38DA3-B683-DFB3-7A7E-EC2329FAC4D3}"/>
                </a:ext>
              </a:extLst>
            </p:cNvPr>
            <p:cNvSpPr/>
            <p:nvPr/>
          </p:nvSpPr>
          <p:spPr>
            <a:xfrm>
              <a:off x="5558420" y="2060020"/>
              <a:ext cx="167148" cy="60763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feil: nach unten 51">
              <a:extLst>
                <a:ext uri="{FF2B5EF4-FFF2-40B4-BE49-F238E27FC236}">
                  <a16:creationId xmlns:a16="http://schemas.microsoft.com/office/drawing/2014/main" id="{D5AAD2E7-B926-FF99-1DAF-21F9BA3ACFBF}"/>
                </a:ext>
              </a:extLst>
            </p:cNvPr>
            <p:cNvSpPr/>
            <p:nvPr/>
          </p:nvSpPr>
          <p:spPr>
            <a:xfrm rot="19038990">
              <a:off x="4928927" y="5287839"/>
              <a:ext cx="167148" cy="607637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5A8AA60B-5240-9FA3-BCE2-0F350FCA3F39}"/>
                </a:ext>
              </a:extLst>
            </p:cNvPr>
            <p:cNvGrpSpPr/>
            <p:nvPr/>
          </p:nvGrpSpPr>
          <p:grpSpPr>
            <a:xfrm>
              <a:off x="5971375" y="3591460"/>
              <a:ext cx="736652" cy="288977"/>
              <a:chOff x="8611091" y="3247400"/>
              <a:chExt cx="736652" cy="288977"/>
            </a:xfrm>
          </p:grpSpPr>
          <p:sp>
            <p:nvSpPr>
              <p:cNvPr id="55" name="Pfeil: nach unten 54">
                <a:extLst>
                  <a:ext uri="{FF2B5EF4-FFF2-40B4-BE49-F238E27FC236}">
                    <a16:creationId xmlns:a16="http://schemas.microsoft.com/office/drawing/2014/main" id="{7D27C94C-40B2-1AF7-2F20-3359315DF7BA}"/>
                  </a:ext>
                </a:extLst>
              </p:cNvPr>
              <p:cNvSpPr/>
              <p:nvPr/>
            </p:nvSpPr>
            <p:spPr>
              <a:xfrm rot="18444689">
                <a:off x="8960351" y="3027155"/>
                <a:ext cx="167148" cy="607637"/>
              </a:xfrm>
              <a:prstGeom prst="down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Pfeil: nach unten 55">
                <a:extLst>
                  <a:ext uri="{FF2B5EF4-FFF2-40B4-BE49-F238E27FC236}">
                    <a16:creationId xmlns:a16="http://schemas.microsoft.com/office/drawing/2014/main" id="{3F2A1545-60BB-0540-3DEB-920001597798}"/>
                  </a:ext>
                </a:extLst>
              </p:cNvPr>
              <p:cNvSpPr/>
              <p:nvPr/>
            </p:nvSpPr>
            <p:spPr>
              <a:xfrm rot="7619057">
                <a:off x="8831336" y="3148984"/>
                <a:ext cx="167148" cy="607637"/>
              </a:xfrm>
              <a:prstGeom prst="downArrow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Pfeil: nach unten 53">
              <a:extLst>
                <a:ext uri="{FF2B5EF4-FFF2-40B4-BE49-F238E27FC236}">
                  <a16:creationId xmlns:a16="http://schemas.microsoft.com/office/drawing/2014/main" id="{68B1F53C-061B-8E8D-C72D-9BA56B5AADA9}"/>
                </a:ext>
              </a:extLst>
            </p:cNvPr>
            <p:cNvSpPr/>
            <p:nvPr/>
          </p:nvSpPr>
          <p:spPr>
            <a:xfrm rot="2165602">
              <a:off x="4866464" y="3417908"/>
              <a:ext cx="167148" cy="1121440"/>
            </a:xfrm>
            <a:prstGeom prst="down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FE748DC-2A8A-1A9F-03B5-8D15EFA4575F}"/>
              </a:ext>
            </a:extLst>
          </p:cNvPr>
          <p:cNvCxnSpPr>
            <a:cxnSpLocks/>
            <a:stCxn id="27" idx="2"/>
            <a:endCxn id="45" idx="0"/>
          </p:cNvCxnSpPr>
          <p:nvPr/>
        </p:nvCxnSpPr>
        <p:spPr>
          <a:xfrm flipH="1">
            <a:off x="5564748" y="1246977"/>
            <a:ext cx="2674513" cy="1254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Grafik 59" descr="Vertrag Silhouette">
            <a:extLst>
              <a:ext uri="{FF2B5EF4-FFF2-40B4-BE49-F238E27FC236}">
                <a16:creationId xmlns:a16="http://schemas.microsoft.com/office/drawing/2014/main" id="{F9EED837-3AB8-6ACB-7D09-5FC543ABAC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4862" y="5798310"/>
            <a:ext cx="914400" cy="914400"/>
          </a:xfrm>
          <a:prstGeom prst="rect">
            <a:avLst/>
          </a:prstGeom>
        </p:spPr>
      </p:pic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35D9E0DE-5E3A-500F-3DBE-DA66D84D20E0}"/>
              </a:ext>
            </a:extLst>
          </p:cNvPr>
          <p:cNvCxnSpPr>
            <a:cxnSpLocks/>
            <a:stCxn id="45" idx="2"/>
            <a:endCxn id="60" idx="0"/>
          </p:cNvCxnSpPr>
          <p:nvPr/>
        </p:nvCxnSpPr>
        <p:spPr>
          <a:xfrm>
            <a:off x="5564748" y="5029350"/>
            <a:ext cx="2737314" cy="768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737F8342-5E55-5730-3FF4-D762FDF36C96}"/>
              </a:ext>
            </a:extLst>
          </p:cNvPr>
          <p:cNvCxnSpPr>
            <a:stCxn id="7" idx="2"/>
            <a:endCxn id="60" idx="0"/>
          </p:cNvCxnSpPr>
          <p:nvPr/>
        </p:nvCxnSpPr>
        <p:spPr>
          <a:xfrm>
            <a:off x="7410717" y="5029350"/>
            <a:ext cx="891345" cy="768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E8AEC4B7-08F0-AEB1-8223-5F67FCB35561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8302062" y="5233210"/>
            <a:ext cx="824431" cy="565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21CEB289-BB92-3EFE-24CD-0ABA312AA1B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39261" y="1246977"/>
            <a:ext cx="2712811" cy="1224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0E40DC6-3F26-59C3-1EB9-3D4B267C594A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8302062" y="5137625"/>
            <a:ext cx="2711180" cy="66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3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2DE41-65CE-E6AB-7EAA-73F8CBE2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34F2A58-40AB-4F2F-68C9-41D3557AEEE7}"/>
              </a:ext>
            </a:extLst>
          </p:cNvPr>
          <p:cNvSpPr/>
          <p:nvPr/>
        </p:nvSpPr>
        <p:spPr>
          <a:xfrm>
            <a:off x="6990130" y="1794907"/>
            <a:ext cx="4377690" cy="38255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5E1B971-1D00-1953-C6A7-042D00D7D75C}"/>
              </a:ext>
            </a:extLst>
          </p:cNvPr>
          <p:cNvSpPr/>
          <p:nvPr/>
        </p:nvSpPr>
        <p:spPr>
          <a:xfrm>
            <a:off x="1303020" y="1825625"/>
            <a:ext cx="4377690" cy="38255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958C9C-C258-A244-6C49-0D17BB51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Tech –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11DF4-F0E6-BFFD-3164-85A1F94E3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82" y="2153773"/>
            <a:ext cx="1695449" cy="1587802"/>
          </a:xfrm>
          <a:prstGeom prst="rect">
            <a:avLst/>
          </a:prstGeom>
        </p:spPr>
      </p:pic>
      <p:pic>
        <p:nvPicPr>
          <p:cNvPr id="2052" name="Picture 4" descr="Github Actions: How To Create Templates | by Lucas Maia | Dev Genius">
            <a:extLst>
              <a:ext uri="{FF2B5EF4-FFF2-40B4-BE49-F238E27FC236}">
                <a16:creationId xmlns:a16="http://schemas.microsoft.com/office/drawing/2014/main" id="{EB1DA2D3-9758-F5AF-03E4-69F92F261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224" y="2080554"/>
            <a:ext cx="3344357" cy="171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1831EDFB-E1D4-F198-7420-BE207562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440" y="1860839"/>
            <a:ext cx="3864303" cy="2173670"/>
          </a:xfrm>
          <a:prstGeom prst="rect">
            <a:avLst/>
          </a:prstGeom>
        </p:spPr>
      </p:pic>
      <p:pic>
        <p:nvPicPr>
          <p:cNvPr id="2054" name="Picture 6" descr="Logo complet de Docker PNG transparents - StickPNG">
            <a:extLst>
              <a:ext uri="{FF2B5EF4-FFF2-40B4-BE49-F238E27FC236}">
                <a16:creationId xmlns:a16="http://schemas.microsoft.com/office/drawing/2014/main" id="{079F66F1-2A35-62B9-EBF4-7894C200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806" y="3707693"/>
            <a:ext cx="1761440" cy="176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97E2B8D8-6674-14B1-BA7E-EAC929435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207754" y="4001294"/>
            <a:ext cx="2600672" cy="1249674"/>
          </a:xfrm>
        </p:spPr>
      </p:pic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6AC58991-1E05-8262-67D9-9056BF8E707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0F4B6A-E8FC-6400-6163-849FF6A98EE6}"/>
              </a:ext>
            </a:extLst>
          </p:cNvPr>
          <p:cNvSpPr txBox="1"/>
          <p:nvPr/>
        </p:nvSpPr>
        <p:spPr>
          <a:xfrm>
            <a:off x="2103561" y="5628543"/>
            <a:ext cx="2776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“Serverless”</a:t>
            </a:r>
          </a:p>
          <a:p>
            <a:pPr algn="ctr"/>
            <a:r>
              <a:rPr lang="en-US" sz="2400" b="1"/>
              <a:t>AWS Integration</a:t>
            </a:r>
            <a:endParaRPr lang="en-US" b="1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14479F-3C25-C554-D66F-7378911CDA11}"/>
              </a:ext>
            </a:extLst>
          </p:cNvPr>
          <p:cNvSpPr txBox="1"/>
          <p:nvPr/>
        </p:nvSpPr>
        <p:spPr>
          <a:xfrm>
            <a:off x="7715222" y="5813208"/>
            <a:ext cx="277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CI/CD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11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FC73C-231B-EE37-7150-2BAF7B1A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Team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8B6ECBB3-39E8-11DF-B117-F22DABF279F0}"/>
              </a:ext>
            </a:extLst>
          </p:cNvPr>
          <p:cNvGrpSpPr/>
          <p:nvPr/>
        </p:nvGrpSpPr>
        <p:grpSpPr>
          <a:xfrm>
            <a:off x="7426663" y="1741331"/>
            <a:ext cx="1800000" cy="3462512"/>
            <a:chOff x="3787529" y="1988748"/>
            <a:chExt cx="1800000" cy="3462512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A2B8897-23D9-06E9-A45E-83A7F3B1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75" b="16675"/>
            <a:stretch/>
          </p:blipFill>
          <p:spPr>
            <a:xfrm>
              <a:off x="3787529" y="1988748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881777A-CA4A-9847-C33E-E3D6B9E649B7}"/>
                </a:ext>
              </a:extLst>
            </p:cNvPr>
            <p:cNvSpPr txBox="1"/>
            <p:nvPr/>
          </p:nvSpPr>
          <p:spPr>
            <a:xfrm>
              <a:off x="3787529" y="3973932"/>
              <a:ext cx="1800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Alex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r>
                <a:rPr lang="en-US"/>
                <a:t>Agents</a:t>
              </a:r>
            </a:p>
          </p:txBody>
        </p:sp>
        <p:pic>
          <p:nvPicPr>
            <p:cNvPr id="32" name="Picture 2" descr="What does the Double Degree Program between the two most ...">
              <a:extLst>
                <a:ext uri="{FF2B5EF4-FFF2-40B4-BE49-F238E27FC236}">
                  <a16:creationId xmlns:a16="http://schemas.microsoft.com/office/drawing/2014/main" id="{A4343C8B-6E4C-8E7C-DCC5-8F2E2B77C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734" y="4279625"/>
              <a:ext cx="1589590" cy="63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EF3550CC-D59D-E257-36E6-CC5D88D696D2}"/>
              </a:ext>
            </a:extLst>
          </p:cNvPr>
          <p:cNvGrpSpPr/>
          <p:nvPr/>
        </p:nvGrpSpPr>
        <p:grpSpPr>
          <a:xfrm>
            <a:off x="9745824" y="1741331"/>
            <a:ext cx="1800000" cy="3462512"/>
            <a:chOff x="9384890" y="1988748"/>
            <a:chExt cx="1800000" cy="3462512"/>
          </a:xfrm>
        </p:grpSpPr>
        <p:pic>
          <p:nvPicPr>
            <p:cNvPr id="17" name="Grafik 16" descr="Ein Bild, das Menschliches Gesicht, Person, Im Haus, Wand enthält.&#10;&#10;Automatisch generierte Beschreibung">
              <a:extLst>
                <a:ext uri="{FF2B5EF4-FFF2-40B4-BE49-F238E27FC236}">
                  <a16:creationId xmlns:a16="http://schemas.microsoft.com/office/drawing/2014/main" id="{6A8CDB17-19E8-9FDB-863D-9ED194CB2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5" r="16755"/>
            <a:stretch>
              <a:fillRect/>
            </a:stretch>
          </p:blipFill>
          <p:spPr>
            <a:xfrm>
              <a:off x="9384890" y="1988748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E326D001-09AC-E2DF-09B1-9BB2F7EBC501}"/>
                </a:ext>
              </a:extLst>
            </p:cNvPr>
            <p:cNvSpPr txBox="1"/>
            <p:nvPr/>
          </p:nvSpPr>
          <p:spPr>
            <a:xfrm>
              <a:off x="9384890" y="3973932"/>
              <a:ext cx="18000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Luis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r>
                <a:rPr lang="en-US"/>
                <a:t>Agents</a:t>
              </a: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FE8707AD-79F9-91C0-0B39-B190C1D24F6E}"/>
                </a:ext>
              </a:extLst>
            </p:cNvPr>
            <p:cNvGrpSpPr/>
            <p:nvPr/>
          </p:nvGrpSpPr>
          <p:grpSpPr>
            <a:xfrm>
              <a:off x="9490095" y="4279625"/>
              <a:ext cx="1466882" cy="633352"/>
              <a:chOff x="9490095" y="4279625"/>
              <a:chExt cx="1466882" cy="633352"/>
            </a:xfrm>
          </p:grpSpPr>
          <p:pic>
            <p:nvPicPr>
              <p:cNvPr id="34" name="Picture 2" descr="What does the Double Degree Program between the two most ...">
                <a:extLst>
                  <a:ext uri="{FF2B5EF4-FFF2-40B4-BE49-F238E27FC236}">
                    <a16:creationId xmlns:a16="http://schemas.microsoft.com/office/drawing/2014/main" id="{A65C40A8-8E83-9E30-C60E-44627D2A97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4181"/>
              <a:stretch/>
            </p:blipFill>
            <p:spPr bwMode="auto">
              <a:xfrm>
                <a:off x="9490095" y="4279625"/>
                <a:ext cx="728325" cy="633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B9ED742A-4BB2-BA3E-F1EB-C52438538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323625" y="4431754"/>
                <a:ext cx="633352" cy="329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B4CDD1B3-0237-2516-9D33-63988C6AB9D1}"/>
              </a:ext>
            </a:extLst>
          </p:cNvPr>
          <p:cNvGrpSpPr/>
          <p:nvPr/>
        </p:nvGrpSpPr>
        <p:grpSpPr>
          <a:xfrm>
            <a:off x="5107501" y="1741331"/>
            <a:ext cx="1800000" cy="3462512"/>
            <a:chOff x="6640996" y="1988748"/>
            <a:chExt cx="1800000" cy="3462512"/>
          </a:xfrm>
        </p:grpSpPr>
        <p:pic>
          <p:nvPicPr>
            <p:cNvPr id="20" name="Grafik 19" descr="Ein Bild, das Menschliches Gesicht, Person, Bart, Mann enthält.&#10;&#10;Automatisch generierte Beschreibung">
              <a:extLst>
                <a:ext uri="{FF2B5EF4-FFF2-40B4-BE49-F238E27FC236}">
                  <a16:creationId xmlns:a16="http://schemas.microsoft.com/office/drawing/2014/main" id="{67C66C45-BB34-07F6-3256-55625270A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640996" y="1988748"/>
              <a:ext cx="1800000" cy="180000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</p:spPr>
        </p:pic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C5039DB4-5A9D-0636-1A0A-FD5F3C23DEEA}"/>
                </a:ext>
              </a:extLst>
            </p:cNvPr>
            <p:cNvSpPr txBox="1"/>
            <p:nvPr/>
          </p:nvSpPr>
          <p:spPr>
            <a:xfrm>
              <a:off x="6640996" y="3973932"/>
              <a:ext cx="1800000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Jan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r>
                <a:rPr lang="en-US"/>
                <a:t>Frontend / Data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23D7B60D-0803-42CB-58E8-09E5AA1FB780}"/>
                </a:ext>
              </a:extLst>
            </p:cNvPr>
            <p:cNvGrpSpPr/>
            <p:nvPr/>
          </p:nvGrpSpPr>
          <p:grpSpPr>
            <a:xfrm>
              <a:off x="6746201" y="4279625"/>
              <a:ext cx="1589590" cy="633352"/>
              <a:chOff x="6746201" y="4279625"/>
              <a:chExt cx="1589590" cy="633352"/>
            </a:xfrm>
          </p:grpSpPr>
          <p:pic>
            <p:nvPicPr>
              <p:cNvPr id="36" name="Picture 2" descr="What does the Double Degree Program between the two most ...">
                <a:extLst>
                  <a:ext uri="{FF2B5EF4-FFF2-40B4-BE49-F238E27FC236}">
                    <a16:creationId xmlns:a16="http://schemas.microsoft.com/office/drawing/2014/main" id="{128F5869-FB63-9C99-81DE-FA5CAAA143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6201" y="4279625"/>
                <a:ext cx="1589590" cy="633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Karlsruher Institut für Technologie (KIT) | DWIH Sao Paulo">
                <a:extLst>
                  <a:ext uri="{FF2B5EF4-FFF2-40B4-BE49-F238E27FC236}">
                    <a16:creationId xmlns:a16="http://schemas.microsoft.com/office/drawing/2014/main" id="{F6F789DB-E2C2-0875-82EA-052D81E428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0996" y="4452465"/>
                <a:ext cx="634116" cy="28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1" name="Picture 4">
            <a:extLst>
              <a:ext uri="{FF2B5EF4-FFF2-40B4-BE49-F238E27FC236}">
                <a16:creationId xmlns:a16="http://schemas.microsoft.com/office/drawing/2014/main" id="{3DD92C58-789D-7169-65F9-F87304AF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8661" y="4184337"/>
            <a:ext cx="633352" cy="32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E0D4BA73-99AB-BA4A-96F3-92F0AD07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60034" y="4191702"/>
            <a:ext cx="633352" cy="32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7AC367F-E28F-D1AB-2054-DDE70F9AB2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8043" y="4157053"/>
            <a:ext cx="792134" cy="398393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DB4BF61-BF6A-0B9E-B8EB-19518C12A221}"/>
              </a:ext>
            </a:extLst>
          </p:cNvPr>
          <p:cNvGrpSpPr/>
          <p:nvPr/>
        </p:nvGrpSpPr>
        <p:grpSpPr>
          <a:xfrm>
            <a:off x="2937027" y="1690688"/>
            <a:ext cx="1828310" cy="3513155"/>
            <a:chOff x="6612686" y="2052308"/>
            <a:chExt cx="1828310" cy="3398952"/>
          </a:xfrm>
        </p:grpSpPr>
        <p:pic>
          <p:nvPicPr>
            <p:cNvPr id="54" name="Grafik 53" descr="A person wearing glasses and smiling&#10;&#10;AI-generated content may be incorrect.">
              <a:extLst>
                <a:ext uri="{FF2B5EF4-FFF2-40B4-BE49-F238E27FC236}">
                  <a16:creationId xmlns:a16="http://schemas.microsoft.com/office/drawing/2014/main" id="{593541DC-D5E7-1785-0F4E-14DEC8DFE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612686" y="2052308"/>
              <a:ext cx="1783840" cy="1807420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644BCA27-E410-41FB-B831-FDE34BBC244D}"/>
                </a:ext>
              </a:extLst>
            </p:cNvPr>
            <p:cNvSpPr txBox="1"/>
            <p:nvPr/>
          </p:nvSpPr>
          <p:spPr>
            <a:xfrm>
              <a:off x="6640996" y="3973932"/>
              <a:ext cx="1800000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Marco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r>
                <a:rPr lang="en-US"/>
                <a:t>Data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5BC742FE-BA34-BBBC-ADB4-4B86037A060A}"/>
              </a:ext>
            </a:extLst>
          </p:cNvPr>
          <p:cNvGrpSpPr/>
          <p:nvPr/>
        </p:nvGrpSpPr>
        <p:grpSpPr>
          <a:xfrm>
            <a:off x="776710" y="1769010"/>
            <a:ext cx="1800000" cy="3434833"/>
            <a:chOff x="6640996" y="2016427"/>
            <a:chExt cx="1800000" cy="3434833"/>
          </a:xfrm>
        </p:grpSpPr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2B01EDF6-9DD7-77EA-ACED-EBBA3DC48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67312" y="2016427"/>
              <a:ext cx="1747368" cy="1744641"/>
            </a:xfrm>
            <a:custGeom>
              <a:avLst/>
              <a:gdLst>
                <a:gd name="connsiteX0" fmla="*/ 900000 w 1800000"/>
                <a:gd name="connsiteY0" fmla="*/ 0 h 1800000"/>
                <a:gd name="connsiteX1" fmla="*/ 1800000 w 1800000"/>
                <a:gd name="connsiteY1" fmla="*/ 900000 h 1800000"/>
                <a:gd name="connsiteX2" fmla="*/ 900000 w 1800000"/>
                <a:gd name="connsiteY2" fmla="*/ 1800000 h 1800000"/>
                <a:gd name="connsiteX3" fmla="*/ 0 w 1800000"/>
                <a:gd name="connsiteY3" fmla="*/ 900000 h 1800000"/>
                <a:gd name="connsiteX4" fmla="*/ 900000 w 1800000"/>
                <a:gd name="connsiteY4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1800000">
                  <a:moveTo>
                    <a:pt x="900000" y="0"/>
                  </a:moveTo>
                  <a:cubicBezTo>
                    <a:pt x="1397056" y="0"/>
                    <a:pt x="1800000" y="402944"/>
                    <a:pt x="1800000" y="900000"/>
                  </a:cubicBezTo>
                  <a:cubicBezTo>
                    <a:pt x="1800000" y="1397056"/>
                    <a:pt x="1397056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6484E092-A24F-D058-9039-63E3300EDF37}"/>
                </a:ext>
              </a:extLst>
            </p:cNvPr>
            <p:cNvSpPr txBox="1"/>
            <p:nvPr/>
          </p:nvSpPr>
          <p:spPr>
            <a:xfrm>
              <a:off x="6640996" y="3973932"/>
              <a:ext cx="1800000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/>
                <a:t>David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r>
                <a:rPr lang="en-US"/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619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Breitbild</PresentationFormat>
  <Paragraphs>91</Paragraphs>
  <Slides>6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                     Challenge</vt:lpstr>
      <vt:lpstr>PowerPoint-Präsentation</vt:lpstr>
      <vt:lpstr>Tech - Frontend</vt:lpstr>
      <vt:lpstr>Tech – Agents</vt:lpstr>
      <vt:lpstr>Tech – Deployment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L. W.</dc:creator>
  <cp:lastModifiedBy>L. W.</cp:lastModifiedBy>
  <cp:revision>1</cp:revision>
  <dcterms:created xsi:type="dcterms:W3CDTF">2024-11-26T10:15:32Z</dcterms:created>
  <dcterms:modified xsi:type="dcterms:W3CDTF">2025-02-02T10:54:56Z</dcterms:modified>
</cp:coreProperties>
</file>